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4" r:id="rId5"/>
    <p:sldId id="265" r:id="rId6"/>
    <p:sldId id="266" r:id="rId7"/>
    <p:sldId id="267" r:id="rId8"/>
    <p:sldId id="269" r:id="rId9"/>
    <p:sldId id="268" r:id="rId10"/>
    <p:sldId id="259" r:id="rId11"/>
    <p:sldId id="270" r:id="rId12"/>
    <p:sldId id="271" r:id="rId13"/>
    <p:sldId id="272" r:id="rId14"/>
    <p:sldId id="274" r:id="rId15"/>
    <p:sldId id="276" r:id="rId16"/>
    <p:sldId id="275" r:id="rId17"/>
    <p:sldId id="273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60" r:id="rId28"/>
    <p:sldId id="261" r:id="rId29"/>
    <p:sldId id="26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B9B9"/>
    <a:srgbClr val="C0A175"/>
    <a:srgbClr val="D3C5BF"/>
    <a:srgbClr val="6C6C39"/>
    <a:srgbClr val="FBE5D6"/>
    <a:srgbClr val="E0D6D2"/>
    <a:srgbClr val="FFEDBD"/>
    <a:srgbClr val="B6793C"/>
    <a:srgbClr val="202020"/>
    <a:srgbClr val="66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4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26.mp3>
</file>

<file path=ppt/media/media27.mp3>
</file>

<file path=ppt/media/media28.mp3>
</file>

<file path=ppt/media/media29.mp3>
</file>

<file path=ppt/media/media3.mp3>
</file>

<file path=ppt/media/media30.mp3>
</file>

<file path=ppt/media/media31.mp3>
</file>

<file path=ppt/media/media32.mp3>
</file>

<file path=ppt/media/media33.mp3>
</file>

<file path=ppt/media/media34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1B03-5262-4E9D-B6B7-90CE3653C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AA3BD7-79C0-4E38-9B37-9724BFE3FF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98352-DF05-4B9D-8675-067BF2892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26F2E-F4EE-4741-B345-B8D0CF547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84A16-AE14-4DF5-AC61-4DADA7827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54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8AFC-2AA0-4FA1-9A93-489B18F1F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E2CD2-BC49-4754-9A4A-6C64CD643C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DB195-D95E-40E1-A216-4D2E9FEF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D989B-EFF0-45C5-BB2E-C8D5B6FB8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5197D-E421-4E75-9280-B4C1AD019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08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0A4C1F-A417-4FD9-AF25-B5C3FE1F01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A5B462-E44B-455D-98A7-76115B5391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C102-B2EF-48A9-BD06-1615A4284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CF22-33C4-4F05-98D5-C5B4AFB6F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C4872-8C9C-4C4F-8E02-33595499F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22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32949-4C55-4DEE-BEF6-DD5E7EC4B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DF1E5-1296-4916-8051-07B3FAE76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9F8BC-296F-43EB-A132-46FFACFA3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A463B-87C3-4292-BABB-FD42B9F76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B13AE-6005-41BC-9746-3D6E9FEC6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84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ABE9E-AF10-420B-B525-FCDF7AC04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0A7C2-ADEA-4612-A2DD-5F10EA7A9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F1542-850A-47A0-9354-E0CE4C66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DE177-4B8C-4BC4-9C2F-55311D5EA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5635C-BB74-4DE9-A683-4BE9E4B5A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186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E6872-634A-4992-A87C-0ABF073B4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91EC4-056B-47F5-836D-B2DF636BC8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7DDF1-9CDB-4ED9-B38C-4CDFD0F7D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19200-5F73-4AC2-864D-3037C711C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75F58-E37E-4E1F-ABF9-07F5CC35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DD748-F8A6-4C3A-A8E7-9579340EA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22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60466-B91C-4D15-84E0-A1258467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31962-4154-47BC-B8A5-4121975D9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BAEA5-085B-403B-BDB9-A95EDB1A37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6C1D59-BA63-41DF-9204-00B59F5D7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D0853F-7774-4391-A7FE-39D9E2A7A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278BA3-59D3-4FDE-B6CD-7F71DCBDB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DA3CB7-C6A5-4392-9654-0E1C40BC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D56280-08F3-4715-86FA-1254EA6B4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021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00806-3FEF-41C6-87DE-10D767F05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95C0C-AFA8-4689-BF4B-9F327E8A5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000A22-487F-4791-A05B-5654F188F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70D70-2CCA-4EE1-9CA3-2F1BD42E9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97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724C5-7DF6-4344-AFF0-96432B4AA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6A5A42-5382-42C8-AC78-5E5DD36BE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7CA5F5-994E-4080-9271-570028A66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01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A7253-B033-4855-949A-5B6DD7ED8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A9041-D2FD-4B4A-824F-BFA65406D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766AE5-9EE6-434D-BC18-F37C6557A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A6360-3E36-4219-A500-2136346C2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A7679-0324-44C1-9940-C6935422B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D79B2D-D239-4512-ADD8-585209101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22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385A-9314-4866-AE15-9B41FE79B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C3A8E7-786A-4937-B6C8-159D990FF2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6D017-FF16-4885-A46A-58F1EA90E8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E31EE-3C6D-47E6-971D-705025001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66985-52DB-403B-83C4-68439DBF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0369A-B65B-4390-8A3A-AAF3200A5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7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201838-9C9B-412B-A8B9-35FBF32F5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19DE9A-82D9-4204-9192-9C699FB4C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9C54E-D55F-4A0E-95CB-E7C2220DA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C8593-8409-485D-985B-0CB6813AD6E2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A1F4D-543D-430C-B9D2-5D79B67EB2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7CBFD-833D-4219-A855-48DB29626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14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2.mp3"/><Relationship Id="rId7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microsoft.com/office/2007/relationships/media" Target="../media/media13.mp3"/><Relationship Id="rId11" Type="http://schemas.openxmlformats.org/officeDocument/2006/relationships/image" Target="../media/image2.png"/><Relationship Id="rId5" Type="http://schemas.openxmlformats.org/officeDocument/2006/relationships/audio" Target="NULL" TargetMode="External"/><Relationship Id="rId10" Type="http://schemas.openxmlformats.org/officeDocument/2006/relationships/image" Target="../media/image3.png"/><Relationship Id="rId4" Type="http://schemas.openxmlformats.org/officeDocument/2006/relationships/audio" Target="../media/media12.mp3"/><Relationship Id="rId9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5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5.mp3"/><Relationship Id="rId9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6.mp3"/><Relationship Id="rId7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audio" Target="../media/media17.mp3"/><Relationship Id="rId11" Type="http://schemas.openxmlformats.org/officeDocument/2006/relationships/image" Target="../media/image2.png"/><Relationship Id="rId5" Type="http://schemas.microsoft.com/office/2007/relationships/media" Target="../media/media17.mp3"/><Relationship Id="rId10" Type="http://schemas.openxmlformats.org/officeDocument/2006/relationships/image" Target="../media/image3.png"/><Relationship Id="rId4" Type="http://schemas.openxmlformats.org/officeDocument/2006/relationships/audio" Target="../media/media16.mp3"/><Relationship Id="rId9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media" Target="../media/media13.mp3"/><Relationship Id="rId13" Type="http://schemas.openxmlformats.org/officeDocument/2006/relationships/image" Target="../media/image2.png"/><Relationship Id="rId3" Type="http://schemas.microsoft.com/office/2007/relationships/media" Target="../media/media18.mp3"/><Relationship Id="rId7" Type="http://schemas.openxmlformats.org/officeDocument/2006/relationships/audio" Target="NULL" TargetMode="External"/><Relationship Id="rId12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audio" Target="../media/media19.mp3"/><Relationship Id="rId11" Type="http://schemas.microsoft.com/office/2007/relationships/hdphoto" Target="../media/hdphoto1.wdp"/><Relationship Id="rId5" Type="http://schemas.microsoft.com/office/2007/relationships/media" Target="../media/media19.mp3"/><Relationship Id="rId10" Type="http://schemas.openxmlformats.org/officeDocument/2006/relationships/image" Target="../media/image1.png"/><Relationship Id="rId4" Type="http://schemas.openxmlformats.org/officeDocument/2006/relationships/audio" Target="../media/media18.mp3"/><Relationship Id="rId9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0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0.mp3"/><Relationship Id="rId9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3.mp3"/><Relationship Id="rId7" Type="http://schemas.openxmlformats.org/officeDocument/2006/relationships/image" Target="../media/image2.png"/><Relationship Id="rId2" Type="http://schemas.microsoft.com/office/2007/relationships/media" Target="../media/media21.mp3"/><Relationship Id="rId1" Type="http://schemas.openxmlformats.org/officeDocument/2006/relationships/audio" Target="NULL" TargetMode="Externa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2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2.mp3"/><Relationship Id="rId9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media" Target="../media/media25.mp3"/><Relationship Id="rId13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microsoft.com/office/2007/relationships/media" Target="../media/media24.mp3"/><Relationship Id="rId12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audio" Target="../media/media23.mp3"/><Relationship Id="rId11" Type="http://schemas.microsoft.com/office/2007/relationships/hdphoto" Target="../media/hdphoto1.wdp"/><Relationship Id="rId5" Type="http://schemas.microsoft.com/office/2007/relationships/media" Target="../media/media23.mp3"/><Relationship Id="rId10" Type="http://schemas.openxmlformats.org/officeDocument/2006/relationships/image" Target="../media/image1.png"/><Relationship Id="rId4" Type="http://schemas.microsoft.com/office/2007/relationships/media" Target="../media/media13.mp3"/><Relationship Id="rId9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6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6.mp3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NULL" TargetMode="External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27.mp3"/><Relationship Id="rId1" Type="http://schemas.microsoft.com/office/2007/relationships/media" Target="../media/media27.mp3"/><Relationship Id="rId6" Type="http://schemas.openxmlformats.org/officeDocument/2006/relationships/audio" Target="../media/media28.mp3"/><Relationship Id="rId11" Type="http://schemas.openxmlformats.org/officeDocument/2006/relationships/image" Target="../media/image3.png"/><Relationship Id="rId5" Type="http://schemas.microsoft.com/office/2007/relationships/media" Target="../media/media28.mp3"/><Relationship Id="rId10" Type="http://schemas.openxmlformats.org/officeDocument/2006/relationships/image" Target="../media/image2.png"/><Relationship Id="rId4" Type="http://schemas.microsoft.com/office/2007/relationships/media" Target="../media/media2.mp4"/><Relationship Id="rId9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9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9.mp3"/><Relationship Id="rId9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1.mp3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30.mp3"/><Relationship Id="rId1" Type="http://schemas.microsoft.com/office/2007/relationships/media" Target="../media/media30.mp3"/><Relationship Id="rId6" Type="http://schemas.microsoft.com/office/2007/relationships/media" Target="../media/media2.mp4"/><Relationship Id="rId11" Type="http://schemas.openxmlformats.org/officeDocument/2006/relationships/image" Target="../media/image3.png"/><Relationship Id="rId5" Type="http://schemas.openxmlformats.org/officeDocument/2006/relationships/video" Target="NULL" TargetMode="External"/><Relationship Id="rId10" Type="http://schemas.openxmlformats.org/officeDocument/2006/relationships/image" Target="../media/image2.png"/><Relationship Id="rId4" Type="http://schemas.openxmlformats.org/officeDocument/2006/relationships/audio" Target="../media/media31.mp3"/><Relationship Id="rId9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2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2.mp3"/><Relationship Id="rId9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3.mp3"/><Relationship Id="rId7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microsoft.com/office/2007/relationships/media" Target="../media/media13.mp3"/><Relationship Id="rId11" Type="http://schemas.openxmlformats.org/officeDocument/2006/relationships/image" Target="../media/image2.png"/><Relationship Id="rId5" Type="http://schemas.openxmlformats.org/officeDocument/2006/relationships/audio" Target="NULL" TargetMode="External"/><Relationship Id="rId10" Type="http://schemas.openxmlformats.org/officeDocument/2006/relationships/image" Target="../media/image3.png"/><Relationship Id="rId4" Type="http://schemas.openxmlformats.org/officeDocument/2006/relationships/audio" Target="../media/media33.mp3"/><Relationship Id="rId9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4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4.mp3"/><Relationship Id="rId9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4.mp3"/><Relationship Id="rId9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.mp3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4.mp3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5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5.mp3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8.mp3"/><Relationship Id="rId13" Type="http://schemas.openxmlformats.org/officeDocument/2006/relationships/image" Target="../media/image2.png"/><Relationship Id="rId3" Type="http://schemas.microsoft.com/office/2007/relationships/media" Target="../media/media6.mp3"/><Relationship Id="rId7" Type="http://schemas.microsoft.com/office/2007/relationships/media" Target="../media/media8.mp3"/><Relationship Id="rId12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audio" Target="../media/media7.mp3"/><Relationship Id="rId11" Type="http://schemas.microsoft.com/office/2007/relationships/hdphoto" Target="../media/hdphoto1.wdp"/><Relationship Id="rId5" Type="http://schemas.microsoft.com/office/2007/relationships/media" Target="../media/media7.mp3"/><Relationship Id="rId10" Type="http://schemas.openxmlformats.org/officeDocument/2006/relationships/image" Target="../media/image1.png"/><Relationship Id="rId4" Type="http://schemas.openxmlformats.org/officeDocument/2006/relationships/audio" Target="../media/media6.mp3"/><Relationship Id="rId9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0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0.mp3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1.mp3"/><Relationship Id="rId7" Type="http://schemas.microsoft.com/office/2007/relationships/hdphoto" Target="../media/hdphoto1.wdp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1.mp3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7179A5F1-5E44-4BBD-93FF-05B4A32F4534}"/>
              </a:ext>
            </a:extLst>
          </p:cNvPr>
          <p:cNvGrpSpPr/>
          <p:nvPr/>
        </p:nvGrpSpPr>
        <p:grpSpPr>
          <a:xfrm>
            <a:off x="0" y="-11747"/>
            <a:ext cx="12192000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E610534-95B2-4E03-BCF9-79FFA6F9C95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EF1731B-FF69-4C0E-878E-DF972E780368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39BFAADE-1284-4CD6-BF7B-2E55C98713F9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2D2FEF56-9885-4CA8-96AC-5FB30F95E06A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4B311D2B-8919-4584-9A6A-17DF41BBC4A5}"/>
                </a:ext>
              </a:extLst>
            </p:cNvPr>
            <p:cNvSpPr/>
            <p:nvPr/>
          </p:nvSpPr>
          <p:spPr>
            <a:xfrm>
              <a:off x="4188869" y="37432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F1A9D8F3-2B10-4AC3-9DD0-CFEE74EE4F4F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5B65187D-F925-4DCB-BE4F-B054B4745591}"/>
              </a:ext>
            </a:extLst>
          </p:cNvPr>
          <p:cNvGrpSpPr/>
          <p:nvPr/>
        </p:nvGrpSpPr>
        <p:grpSpPr>
          <a:xfrm>
            <a:off x="0" y="6438669"/>
            <a:ext cx="12177894" cy="1229036"/>
            <a:chOff x="7053" y="5158854"/>
            <a:chExt cx="12177894" cy="1688640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C4CA0BF4-58EE-435D-A1F0-22FA82BFD36E}"/>
                </a:ext>
              </a:extLst>
            </p:cNvPr>
            <p:cNvSpPr/>
            <p:nvPr/>
          </p:nvSpPr>
          <p:spPr>
            <a:xfrm>
              <a:off x="7053" y="5158854"/>
              <a:ext cx="12177894" cy="168864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11CB6462-8DE5-4A13-AE2E-766E65F2423C}"/>
                </a:ext>
              </a:extLst>
            </p:cNvPr>
            <p:cNvSpPr/>
            <p:nvPr/>
          </p:nvSpPr>
          <p:spPr>
            <a:xfrm>
              <a:off x="7053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9DA7CC2C-9429-427C-BD2D-C719196B3F09}"/>
                </a:ext>
              </a:extLst>
            </p:cNvPr>
            <p:cNvSpPr/>
            <p:nvPr/>
          </p:nvSpPr>
          <p:spPr>
            <a:xfrm>
              <a:off x="887169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BE0DA817-1235-491A-B5EB-682683872DB2}"/>
                </a:ext>
              </a:extLst>
            </p:cNvPr>
            <p:cNvSpPr/>
            <p:nvPr/>
          </p:nvSpPr>
          <p:spPr>
            <a:xfrm>
              <a:off x="1751041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BD361F4A-BC73-45B2-9469-68ED2A406423}"/>
                </a:ext>
              </a:extLst>
            </p:cNvPr>
            <p:cNvSpPr/>
            <p:nvPr/>
          </p:nvSpPr>
          <p:spPr>
            <a:xfrm>
              <a:off x="2631157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03ACA88D-ACBB-4EE6-8CD0-F3BC0A2C7F6C}"/>
                </a:ext>
              </a:extLst>
            </p:cNvPr>
            <p:cNvSpPr/>
            <p:nvPr/>
          </p:nvSpPr>
          <p:spPr>
            <a:xfrm>
              <a:off x="3506959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583CC40-204B-4B4D-A3B2-49F51C5443CD}"/>
                </a:ext>
              </a:extLst>
            </p:cNvPr>
            <p:cNvSpPr/>
            <p:nvPr/>
          </p:nvSpPr>
          <p:spPr>
            <a:xfrm>
              <a:off x="4387075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A7093BA7-6C06-413A-86B0-1FCA528A26CD}"/>
                </a:ext>
              </a:extLst>
            </p:cNvPr>
            <p:cNvSpPr/>
            <p:nvPr/>
          </p:nvSpPr>
          <p:spPr>
            <a:xfrm>
              <a:off x="5267376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19DC22D7-C759-478C-8B4B-206794E880D5}"/>
                </a:ext>
              </a:extLst>
            </p:cNvPr>
            <p:cNvSpPr/>
            <p:nvPr/>
          </p:nvSpPr>
          <p:spPr>
            <a:xfrm>
              <a:off x="6147492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A143B808-1513-4422-9ACA-BAD3AD086154}"/>
                </a:ext>
              </a:extLst>
            </p:cNvPr>
            <p:cNvSpPr/>
            <p:nvPr/>
          </p:nvSpPr>
          <p:spPr>
            <a:xfrm>
              <a:off x="7078332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8FAE56AB-285E-4E63-B9DB-0F96651037EC}"/>
                </a:ext>
              </a:extLst>
            </p:cNvPr>
            <p:cNvSpPr/>
            <p:nvPr/>
          </p:nvSpPr>
          <p:spPr>
            <a:xfrm>
              <a:off x="7958448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146459DE-15C6-4824-98BE-407F3E1C7EC7}"/>
                </a:ext>
              </a:extLst>
            </p:cNvPr>
            <p:cNvSpPr/>
            <p:nvPr/>
          </p:nvSpPr>
          <p:spPr>
            <a:xfrm>
              <a:off x="8874551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A3654349-24F5-47D3-A7C8-5C8DF17A873C}"/>
                </a:ext>
              </a:extLst>
            </p:cNvPr>
            <p:cNvSpPr/>
            <p:nvPr/>
          </p:nvSpPr>
          <p:spPr>
            <a:xfrm>
              <a:off x="9754667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A9B682CB-3D91-40A4-A66F-09E55AD6FE36}"/>
                </a:ext>
              </a:extLst>
            </p:cNvPr>
            <p:cNvSpPr/>
            <p:nvPr/>
          </p:nvSpPr>
          <p:spPr>
            <a:xfrm>
              <a:off x="10781248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7969A52D-110C-4EC5-9C70-91C53B78AC12}"/>
                </a:ext>
              </a:extLst>
            </p:cNvPr>
            <p:cNvSpPr/>
            <p:nvPr/>
          </p:nvSpPr>
          <p:spPr>
            <a:xfrm>
              <a:off x="11661364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3" name="Rectangle 162">
            <a:extLst>
              <a:ext uri="{FF2B5EF4-FFF2-40B4-BE49-F238E27FC236}">
                <a16:creationId xmlns:a16="http://schemas.microsoft.com/office/drawing/2014/main" id="{412D4CAE-9156-42B8-A87A-05DA6F26CCAB}"/>
              </a:ext>
            </a:extLst>
          </p:cNvPr>
          <p:cNvSpPr/>
          <p:nvPr/>
        </p:nvSpPr>
        <p:spPr>
          <a:xfrm>
            <a:off x="7677181" y="5175041"/>
            <a:ext cx="1269159" cy="14058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3CA07D51-EFC8-41ED-8160-9B3E884BECD6}"/>
              </a:ext>
            </a:extLst>
          </p:cNvPr>
          <p:cNvGrpSpPr/>
          <p:nvPr/>
        </p:nvGrpSpPr>
        <p:grpSpPr>
          <a:xfrm>
            <a:off x="2108784" y="2556679"/>
            <a:ext cx="1822732" cy="1892118"/>
            <a:chOff x="4603460" y="2386842"/>
            <a:chExt cx="1822732" cy="1892118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92DE833-FC28-4924-9CE8-043987F5813E}"/>
                </a:ext>
              </a:extLst>
            </p:cNvPr>
            <p:cNvCxnSpPr>
              <a:cxnSpLocks/>
              <a:stCxn id="101" idx="2"/>
              <a:endCxn id="101" idx="6"/>
            </p:cNvCxnSpPr>
            <p:nvPr/>
          </p:nvCxnSpPr>
          <p:spPr>
            <a:xfrm>
              <a:off x="5191364" y="3199134"/>
              <a:ext cx="189078" cy="312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rapezoid 73">
              <a:extLst>
                <a:ext uri="{FF2B5EF4-FFF2-40B4-BE49-F238E27FC236}">
                  <a16:creationId xmlns:a16="http://schemas.microsoft.com/office/drawing/2014/main" id="{E1E5C27A-E279-49A2-9B28-9A25952314BA}"/>
                </a:ext>
              </a:extLst>
            </p:cNvPr>
            <p:cNvSpPr/>
            <p:nvPr/>
          </p:nvSpPr>
          <p:spPr>
            <a:xfrm>
              <a:off x="4669196" y="3240437"/>
              <a:ext cx="1641650" cy="277253"/>
            </a:xfrm>
            <a:custGeom>
              <a:avLst/>
              <a:gdLst>
                <a:gd name="connsiteX0" fmla="*/ 0 w 707231"/>
                <a:gd name="connsiteY0" fmla="*/ 182169 h 182169"/>
                <a:gd name="connsiteX1" fmla="*/ 45542 w 707231"/>
                <a:gd name="connsiteY1" fmla="*/ 0 h 182169"/>
                <a:gd name="connsiteX2" fmla="*/ 661689 w 707231"/>
                <a:gd name="connsiteY2" fmla="*/ 0 h 182169"/>
                <a:gd name="connsiteX3" fmla="*/ 707231 w 707231"/>
                <a:gd name="connsiteY3" fmla="*/ 182169 h 182169"/>
                <a:gd name="connsiteX4" fmla="*/ 0 w 707231"/>
                <a:gd name="connsiteY4" fmla="*/ 182169 h 182169"/>
                <a:gd name="connsiteX0" fmla="*/ 0 w 802481"/>
                <a:gd name="connsiteY0" fmla="*/ 151213 h 182169"/>
                <a:gd name="connsiteX1" fmla="*/ 140792 w 802481"/>
                <a:gd name="connsiteY1" fmla="*/ 0 h 182169"/>
                <a:gd name="connsiteX2" fmla="*/ 756939 w 802481"/>
                <a:gd name="connsiteY2" fmla="*/ 0 h 182169"/>
                <a:gd name="connsiteX3" fmla="*/ 802481 w 802481"/>
                <a:gd name="connsiteY3" fmla="*/ 182169 h 182169"/>
                <a:gd name="connsiteX4" fmla="*/ 0 w 802481"/>
                <a:gd name="connsiteY4" fmla="*/ 151213 h 182169"/>
                <a:gd name="connsiteX0" fmla="*/ 0 w 895350"/>
                <a:gd name="connsiteY0" fmla="*/ 151213 h 151213"/>
                <a:gd name="connsiteX1" fmla="*/ 140792 w 895350"/>
                <a:gd name="connsiteY1" fmla="*/ 0 h 151213"/>
                <a:gd name="connsiteX2" fmla="*/ 756939 w 895350"/>
                <a:gd name="connsiteY2" fmla="*/ 0 h 151213"/>
                <a:gd name="connsiteX3" fmla="*/ 895350 w 895350"/>
                <a:gd name="connsiteY3" fmla="*/ 144069 h 151213"/>
                <a:gd name="connsiteX4" fmla="*/ 0 w 895350"/>
                <a:gd name="connsiteY4" fmla="*/ 151213 h 151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5350" h="151213">
                  <a:moveTo>
                    <a:pt x="0" y="151213"/>
                  </a:moveTo>
                  <a:lnTo>
                    <a:pt x="140792" y="0"/>
                  </a:lnTo>
                  <a:lnTo>
                    <a:pt x="756939" y="0"/>
                  </a:lnTo>
                  <a:lnTo>
                    <a:pt x="895350" y="144069"/>
                  </a:lnTo>
                  <a:lnTo>
                    <a:pt x="0" y="151213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: Top Corners Rounded 121">
              <a:extLst>
                <a:ext uri="{FF2B5EF4-FFF2-40B4-BE49-F238E27FC236}">
                  <a16:creationId xmlns:a16="http://schemas.microsoft.com/office/drawing/2014/main" id="{B2CF30BC-4210-4079-9D98-5A8253E9BC52}"/>
                </a:ext>
              </a:extLst>
            </p:cNvPr>
            <p:cNvSpPr/>
            <p:nvPr/>
          </p:nvSpPr>
          <p:spPr>
            <a:xfrm rot="16359775" flipH="1">
              <a:off x="4628708" y="3071046"/>
              <a:ext cx="162991" cy="213488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: Top Corners Rounded 120">
              <a:extLst>
                <a:ext uri="{FF2B5EF4-FFF2-40B4-BE49-F238E27FC236}">
                  <a16:creationId xmlns:a16="http://schemas.microsoft.com/office/drawing/2014/main" id="{84E3B67D-C136-4146-94A2-F5B8EB65F35A}"/>
                </a:ext>
              </a:extLst>
            </p:cNvPr>
            <p:cNvSpPr/>
            <p:nvPr/>
          </p:nvSpPr>
          <p:spPr>
            <a:xfrm rot="5240225">
              <a:off x="6237952" y="3055362"/>
              <a:ext cx="162991" cy="213488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77EDA468-9DD5-4A4E-9565-16FEC509B554}"/>
                </a:ext>
              </a:extLst>
            </p:cNvPr>
            <p:cNvGrpSpPr/>
            <p:nvPr/>
          </p:nvGrpSpPr>
          <p:grpSpPr>
            <a:xfrm>
              <a:off x="4841935" y="3562935"/>
              <a:ext cx="1286595" cy="517357"/>
              <a:chOff x="2741018" y="4039965"/>
              <a:chExt cx="986860" cy="396829"/>
            </a:xfrm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A7963591-41A3-4563-82C4-BA1BD3388072}"/>
                  </a:ext>
                </a:extLst>
              </p:cNvPr>
              <p:cNvSpPr/>
              <p:nvPr/>
            </p:nvSpPr>
            <p:spPr>
              <a:xfrm>
                <a:off x="2741018" y="4127214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FD945D4-FA86-4E1E-A5F1-483E6CFDA29E}"/>
                  </a:ext>
                </a:extLst>
              </p:cNvPr>
              <p:cNvSpPr/>
              <p:nvPr/>
            </p:nvSpPr>
            <p:spPr>
              <a:xfrm>
                <a:off x="3671328" y="4134946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8BB6882B-78A5-45A4-866D-2932E88A9A7F}"/>
                  </a:ext>
                </a:extLst>
              </p:cNvPr>
              <p:cNvSpPr/>
              <p:nvPr/>
            </p:nvSpPr>
            <p:spPr>
              <a:xfrm>
                <a:off x="3525208" y="4049603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AA78930-7BBD-426C-AC21-971B329C78AF}"/>
                  </a:ext>
                </a:extLst>
              </p:cNvPr>
              <p:cNvSpPr/>
              <p:nvPr/>
            </p:nvSpPr>
            <p:spPr>
              <a:xfrm>
                <a:off x="2877319" y="4039965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9" name="Trapezoid 68">
              <a:extLst>
                <a:ext uri="{FF2B5EF4-FFF2-40B4-BE49-F238E27FC236}">
                  <a16:creationId xmlns:a16="http://schemas.microsoft.com/office/drawing/2014/main" id="{62FB29C1-B05E-4005-9351-2F5F6E6143D9}"/>
                </a:ext>
              </a:extLst>
            </p:cNvPr>
            <p:cNvSpPr/>
            <p:nvPr/>
          </p:nvSpPr>
          <p:spPr>
            <a:xfrm>
              <a:off x="4668624" y="3231098"/>
              <a:ext cx="1639813" cy="1047862"/>
            </a:xfrm>
            <a:prstGeom prst="trapezoid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scene3d>
              <a:camera prst="orthographicFront">
                <a:rot lat="17099985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rapezoid 67">
              <a:extLst>
                <a:ext uri="{FF2B5EF4-FFF2-40B4-BE49-F238E27FC236}">
                  <a16:creationId xmlns:a16="http://schemas.microsoft.com/office/drawing/2014/main" id="{92D933BB-93F8-4537-83D3-0F4C866289FC}"/>
                </a:ext>
              </a:extLst>
            </p:cNvPr>
            <p:cNvSpPr/>
            <p:nvPr/>
          </p:nvSpPr>
          <p:spPr>
            <a:xfrm>
              <a:off x="4668624" y="2386842"/>
              <a:ext cx="1639813" cy="1047862"/>
            </a:xfrm>
            <a:prstGeom prst="trapezoid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17099985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lowchart: Manual Input 70">
              <a:extLst>
                <a:ext uri="{FF2B5EF4-FFF2-40B4-BE49-F238E27FC236}">
                  <a16:creationId xmlns:a16="http://schemas.microsoft.com/office/drawing/2014/main" id="{DFBD3B22-4C89-465D-91E8-28CCC6781204}"/>
                </a:ext>
              </a:extLst>
            </p:cNvPr>
            <p:cNvSpPr/>
            <p:nvPr/>
          </p:nvSpPr>
          <p:spPr>
            <a:xfrm>
              <a:off x="6057065" y="2802327"/>
              <a:ext cx="251373" cy="1060921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8367 w 18367"/>
                <a:gd name="connsiteY3" fmla="*/ 13105 h 13105"/>
                <a:gd name="connsiteX4" fmla="*/ 0 w 18367"/>
                <a:gd name="connsiteY4" fmla="*/ 0 h 13105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2390 w 18367"/>
                <a:gd name="connsiteY3" fmla="*/ 10473 h 13105"/>
                <a:gd name="connsiteX4" fmla="*/ 0 w 18367"/>
                <a:gd name="connsiteY4" fmla="*/ 0 h 13105"/>
                <a:gd name="connsiteX0" fmla="*/ 0 w 17500"/>
                <a:gd name="connsiteY0" fmla="*/ 0 h 13000"/>
                <a:gd name="connsiteX1" fmla="*/ 17500 w 17500"/>
                <a:gd name="connsiteY1" fmla="*/ 3000 h 13000"/>
                <a:gd name="connsiteX2" fmla="*/ 17500 w 17500"/>
                <a:gd name="connsiteY2" fmla="*/ 13000 h 13000"/>
                <a:gd name="connsiteX3" fmla="*/ 1523 w 17500"/>
                <a:gd name="connsiteY3" fmla="*/ 10368 h 13000"/>
                <a:gd name="connsiteX4" fmla="*/ 0 w 17500"/>
                <a:gd name="connsiteY4" fmla="*/ 0 h 13000"/>
                <a:gd name="connsiteX0" fmla="*/ 0 w 16633"/>
                <a:gd name="connsiteY0" fmla="*/ 0 h 12789"/>
                <a:gd name="connsiteX1" fmla="*/ 16633 w 16633"/>
                <a:gd name="connsiteY1" fmla="*/ 2789 h 12789"/>
                <a:gd name="connsiteX2" fmla="*/ 16633 w 16633"/>
                <a:gd name="connsiteY2" fmla="*/ 12789 h 12789"/>
                <a:gd name="connsiteX3" fmla="*/ 656 w 16633"/>
                <a:gd name="connsiteY3" fmla="*/ 10157 h 12789"/>
                <a:gd name="connsiteX4" fmla="*/ 0 w 16633"/>
                <a:gd name="connsiteY4" fmla="*/ 0 h 12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33" h="12789">
                  <a:moveTo>
                    <a:pt x="0" y="0"/>
                  </a:moveTo>
                  <a:lnTo>
                    <a:pt x="16633" y="2789"/>
                  </a:lnTo>
                  <a:lnTo>
                    <a:pt x="16633" y="12789"/>
                  </a:lnTo>
                  <a:lnTo>
                    <a:pt x="656" y="10157"/>
                  </a:lnTo>
                  <a:cubicBezTo>
                    <a:pt x="437" y="6771"/>
                    <a:pt x="219" y="338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CC6803DE-F6D8-423F-80FB-305F6100BA7B}"/>
                </a:ext>
              </a:extLst>
            </p:cNvPr>
            <p:cNvSpPr/>
            <p:nvPr/>
          </p:nvSpPr>
          <p:spPr>
            <a:xfrm rot="563630">
              <a:off x="5190078" y="3118950"/>
              <a:ext cx="191649" cy="19164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Flowchart: Manual Input 70">
              <a:extLst>
                <a:ext uri="{FF2B5EF4-FFF2-40B4-BE49-F238E27FC236}">
                  <a16:creationId xmlns:a16="http://schemas.microsoft.com/office/drawing/2014/main" id="{DFF85791-9287-458F-B0F3-77F0E2A4A131}"/>
                </a:ext>
              </a:extLst>
            </p:cNvPr>
            <p:cNvSpPr/>
            <p:nvPr/>
          </p:nvSpPr>
          <p:spPr>
            <a:xfrm flipH="1">
              <a:off x="4668623" y="2790710"/>
              <a:ext cx="250897" cy="1082737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8367 w 18367"/>
                <a:gd name="connsiteY3" fmla="*/ 13105 h 13105"/>
                <a:gd name="connsiteX4" fmla="*/ 0 w 18367"/>
                <a:gd name="connsiteY4" fmla="*/ 0 h 13105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2390 w 18367"/>
                <a:gd name="connsiteY3" fmla="*/ 10473 h 13105"/>
                <a:gd name="connsiteX4" fmla="*/ 0 w 18367"/>
                <a:gd name="connsiteY4" fmla="*/ 0 h 13105"/>
                <a:gd name="connsiteX0" fmla="*/ 0 w 17172"/>
                <a:gd name="connsiteY0" fmla="*/ 0 h 13052"/>
                <a:gd name="connsiteX1" fmla="*/ 17172 w 17172"/>
                <a:gd name="connsiteY1" fmla="*/ 3052 h 13052"/>
                <a:gd name="connsiteX2" fmla="*/ 17172 w 17172"/>
                <a:gd name="connsiteY2" fmla="*/ 13052 h 13052"/>
                <a:gd name="connsiteX3" fmla="*/ 1195 w 17172"/>
                <a:gd name="connsiteY3" fmla="*/ 10420 h 13052"/>
                <a:gd name="connsiteX4" fmla="*/ 0 w 17172"/>
                <a:gd name="connsiteY4" fmla="*/ 0 h 13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72" h="13052">
                  <a:moveTo>
                    <a:pt x="0" y="0"/>
                  </a:moveTo>
                  <a:lnTo>
                    <a:pt x="17172" y="3052"/>
                  </a:lnTo>
                  <a:lnTo>
                    <a:pt x="17172" y="13052"/>
                  </a:lnTo>
                  <a:lnTo>
                    <a:pt x="1195" y="104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: Top Corners Rounded 75">
              <a:extLst>
                <a:ext uri="{FF2B5EF4-FFF2-40B4-BE49-F238E27FC236}">
                  <a16:creationId xmlns:a16="http://schemas.microsoft.com/office/drawing/2014/main" id="{B59DC1B0-B4AD-4A3E-8FA3-496A315FC169}"/>
                </a:ext>
              </a:extLst>
            </p:cNvPr>
            <p:cNvSpPr/>
            <p:nvPr/>
          </p:nvSpPr>
          <p:spPr>
            <a:xfrm>
              <a:off x="5670095" y="3242490"/>
              <a:ext cx="305625" cy="451036"/>
            </a:xfrm>
            <a:prstGeom prst="round2Same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: Top Corners Rounded 74">
              <a:extLst>
                <a:ext uri="{FF2B5EF4-FFF2-40B4-BE49-F238E27FC236}">
                  <a16:creationId xmlns:a16="http://schemas.microsoft.com/office/drawing/2014/main" id="{E058710C-BB57-4C3F-BE13-841648A8ECAB}"/>
                </a:ext>
              </a:extLst>
            </p:cNvPr>
            <p:cNvSpPr/>
            <p:nvPr/>
          </p:nvSpPr>
          <p:spPr>
            <a:xfrm>
              <a:off x="4964244" y="3225549"/>
              <a:ext cx="305625" cy="451036"/>
            </a:xfrm>
            <a:prstGeom prst="round2Same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: Top Corners Rounded 72">
              <a:extLst>
                <a:ext uri="{FF2B5EF4-FFF2-40B4-BE49-F238E27FC236}">
                  <a16:creationId xmlns:a16="http://schemas.microsoft.com/office/drawing/2014/main" id="{596D45AC-E5C5-40F6-AF01-B7E6B04E0BD1}"/>
                </a:ext>
              </a:extLst>
            </p:cNvPr>
            <p:cNvSpPr/>
            <p:nvPr/>
          </p:nvSpPr>
          <p:spPr>
            <a:xfrm>
              <a:off x="4668623" y="3382976"/>
              <a:ext cx="1639813" cy="498647"/>
            </a:xfrm>
            <a:prstGeom prst="round2Same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08650CC4-9720-4098-B6B1-493A539EF61F}"/>
                </a:ext>
              </a:extLst>
            </p:cNvPr>
            <p:cNvGrpSpPr/>
            <p:nvPr/>
          </p:nvGrpSpPr>
          <p:grpSpPr>
            <a:xfrm>
              <a:off x="4973391" y="3397328"/>
              <a:ext cx="250897" cy="217133"/>
              <a:chOff x="2841849" y="3912939"/>
              <a:chExt cx="192446" cy="166548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E9145A75-5B93-431B-B361-517AF5EE09B2}"/>
                  </a:ext>
                </a:extLst>
              </p:cNvPr>
              <p:cNvSpPr/>
              <p:nvPr/>
            </p:nvSpPr>
            <p:spPr>
              <a:xfrm>
                <a:off x="2845434" y="4028673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B5030557-7D7E-4BB8-99D3-45B51B85E036}"/>
                  </a:ext>
                </a:extLst>
              </p:cNvPr>
              <p:cNvSpPr/>
              <p:nvPr/>
            </p:nvSpPr>
            <p:spPr>
              <a:xfrm>
                <a:off x="2972126" y="4028472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Arc 89">
                <a:extLst>
                  <a:ext uri="{FF2B5EF4-FFF2-40B4-BE49-F238E27FC236}">
                    <a16:creationId xmlns:a16="http://schemas.microsoft.com/office/drawing/2014/main" id="{CEADA60E-5417-4181-B837-6AA091763B09}"/>
                  </a:ext>
                </a:extLst>
              </p:cNvPr>
              <p:cNvSpPr/>
              <p:nvPr/>
            </p:nvSpPr>
            <p:spPr>
              <a:xfrm rot="8118060">
                <a:off x="2841849" y="3912939"/>
                <a:ext cx="192446" cy="166548"/>
              </a:xfrm>
              <a:prstGeom prst="arc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14F0F36-59A5-4230-8FEF-480649F9AD83}"/>
                </a:ext>
              </a:extLst>
            </p:cNvPr>
            <p:cNvCxnSpPr>
              <a:cxnSpLocks/>
              <a:stCxn id="101" idx="0"/>
              <a:endCxn id="101" idx="4"/>
            </p:cNvCxnSpPr>
            <p:nvPr/>
          </p:nvCxnSpPr>
          <p:spPr>
            <a:xfrm flipH="1">
              <a:off x="5270263" y="3120235"/>
              <a:ext cx="31282" cy="18907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Rectangle: Top Corners Rounded 124">
              <a:extLst>
                <a:ext uri="{FF2B5EF4-FFF2-40B4-BE49-F238E27FC236}">
                  <a16:creationId xmlns:a16="http://schemas.microsoft.com/office/drawing/2014/main" id="{A2989833-908F-41E4-AAD1-44752313A3CD}"/>
                </a:ext>
              </a:extLst>
            </p:cNvPr>
            <p:cNvSpPr/>
            <p:nvPr/>
          </p:nvSpPr>
          <p:spPr>
            <a:xfrm>
              <a:off x="4678735" y="2770636"/>
              <a:ext cx="1615115" cy="271360"/>
            </a:xfrm>
            <a:custGeom>
              <a:avLst/>
              <a:gdLst>
                <a:gd name="connsiteX0" fmla="*/ 34311 w 860226"/>
                <a:gd name="connsiteY0" fmla="*/ 0 h 205860"/>
                <a:gd name="connsiteX1" fmla="*/ 825915 w 860226"/>
                <a:gd name="connsiteY1" fmla="*/ 0 h 205860"/>
                <a:gd name="connsiteX2" fmla="*/ 860226 w 860226"/>
                <a:gd name="connsiteY2" fmla="*/ 34311 h 205860"/>
                <a:gd name="connsiteX3" fmla="*/ 860226 w 860226"/>
                <a:gd name="connsiteY3" fmla="*/ 205860 h 205860"/>
                <a:gd name="connsiteX4" fmla="*/ 860226 w 860226"/>
                <a:gd name="connsiteY4" fmla="*/ 205860 h 205860"/>
                <a:gd name="connsiteX5" fmla="*/ 0 w 860226"/>
                <a:gd name="connsiteY5" fmla="*/ 205860 h 205860"/>
                <a:gd name="connsiteX6" fmla="*/ 0 w 860226"/>
                <a:gd name="connsiteY6" fmla="*/ 205860 h 205860"/>
                <a:gd name="connsiteX7" fmla="*/ 0 w 860226"/>
                <a:gd name="connsiteY7" fmla="*/ 34311 h 205860"/>
                <a:gd name="connsiteX8" fmla="*/ 34311 w 860226"/>
                <a:gd name="connsiteY8" fmla="*/ 0 h 205860"/>
                <a:gd name="connsiteX0" fmla="*/ 229574 w 1055489"/>
                <a:gd name="connsiteY0" fmla="*/ 0 h 224390"/>
                <a:gd name="connsiteX1" fmla="*/ 1021178 w 1055489"/>
                <a:gd name="connsiteY1" fmla="*/ 0 h 224390"/>
                <a:gd name="connsiteX2" fmla="*/ 1055489 w 1055489"/>
                <a:gd name="connsiteY2" fmla="*/ 34311 h 224390"/>
                <a:gd name="connsiteX3" fmla="*/ 1055489 w 1055489"/>
                <a:gd name="connsiteY3" fmla="*/ 205860 h 224390"/>
                <a:gd name="connsiteX4" fmla="*/ 1055489 w 1055489"/>
                <a:gd name="connsiteY4" fmla="*/ 205860 h 224390"/>
                <a:gd name="connsiteX5" fmla="*/ 195263 w 1055489"/>
                <a:gd name="connsiteY5" fmla="*/ 205860 h 224390"/>
                <a:gd name="connsiteX6" fmla="*/ 195263 w 1055489"/>
                <a:gd name="connsiteY6" fmla="*/ 205860 h 224390"/>
                <a:gd name="connsiteX7" fmla="*/ 0 w 1055489"/>
                <a:gd name="connsiteY7" fmla="*/ 208142 h 224390"/>
                <a:gd name="connsiteX8" fmla="*/ 229574 w 1055489"/>
                <a:gd name="connsiteY8" fmla="*/ 0 h 224390"/>
                <a:gd name="connsiteX0" fmla="*/ 229574 w 1055489"/>
                <a:gd name="connsiteY0" fmla="*/ 0 h 224660"/>
                <a:gd name="connsiteX1" fmla="*/ 1021178 w 1055489"/>
                <a:gd name="connsiteY1" fmla="*/ 0 h 224660"/>
                <a:gd name="connsiteX2" fmla="*/ 1055489 w 1055489"/>
                <a:gd name="connsiteY2" fmla="*/ 34311 h 224660"/>
                <a:gd name="connsiteX3" fmla="*/ 1055489 w 1055489"/>
                <a:gd name="connsiteY3" fmla="*/ 205860 h 224660"/>
                <a:gd name="connsiteX4" fmla="*/ 1055489 w 1055489"/>
                <a:gd name="connsiteY4" fmla="*/ 205860 h 224660"/>
                <a:gd name="connsiteX5" fmla="*/ 195263 w 1055489"/>
                <a:gd name="connsiteY5" fmla="*/ 205860 h 224660"/>
                <a:gd name="connsiteX6" fmla="*/ 554832 w 1055489"/>
                <a:gd name="connsiteY6" fmla="*/ 208241 h 224660"/>
                <a:gd name="connsiteX7" fmla="*/ 0 w 1055489"/>
                <a:gd name="connsiteY7" fmla="*/ 208142 h 224660"/>
                <a:gd name="connsiteX8" fmla="*/ 229574 w 1055489"/>
                <a:gd name="connsiteY8" fmla="*/ 0 h 224660"/>
                <a:gd name="connsiteX0" fmla="*/ 229574 w 1250752"/>
                <a:gd name="connsiteY0" fmla="*/ 0 h 224660"/>
                <a:gd name="connsiteX1" fmla="*/ 1021178 w 1250752"/>
                <a:gd name="connsiteY1" fmla="*/ 0 h 224660"/>
                <a:gd name="connsiteX2" fmla="*/ 1055489 w 1250752"/>
                <a:gd name="connsiteY2" fmla="*/ 34311 h 224660"/>
                <a:gd name="connsiteX3" fmla="*/ 1055489 w 1250752"/>
                <a:gd name="connsiteY3" fmla="*/ 205860 h 224660"/>
                <a:gd name="connsiteX4" fmla="*/ 1250752 w 1250752"/>
                <a:gd name="connsiteY4" fmla="*/ 198716 h 224660"/>
                <a:gd name="connsiteX5" fmla="*/ 195263 w 1250752"/>
                <a:gd name="connsiteY5" fmla="*/ 205860 h 224660"/>
                <a:gd name="connsiteX6" fmla="*/ 554832 w 1250752"/>
                <a:gd name="connsiteY6" fmla="*/ 208241 h 224660"/>
                <a:gd name="connsiteX7" fmla="*/ 0 w 1250752"/>
                <a:gd name="connsiteY7" fmla="*/ 208142 h 224660"/>
                <a:gd name="connsiteX8" fmla="*/ 229574 w 1250752"/>
                <a:gd name="connsiteY8" fmla="*/ 0 h 224660"/>
                <a:gd name="connsiteX0" fmla="*/ 229574 w 1250752"/>
                <a:gd name="connsiteY0" fmla="*/ 0 h 224660"/>
                <a:gd name="connsiteX1" fmla="*/ 1021178 w 1250752"/>
                <a:gd name="connsiteY1" fmla="*/ 0 h 224660"/>
                <a:gd name="connsiteX2" fmla="*/ 1238845 w 1250752"/>
                <a:gd name="connsiteY2" fmla="*/ 193854 h 224660"/>
                <a:gd name="connsiteX3" fmla="*/ 1055489 w 1250752"/>
                <a:gd name="connsiteY3" fmla="*/ 205860 h 224660"/>
                <a:gd name="connsiteX4" fmla="*/ 1250752 w 1250752"/>
                <a:gd name="connsiteY4" fmla="*/ 198716 h 224660"/>
                <a:gd name="connsiteX5" fmla="*/ 195263 w 1250752"/>
                <a:gd name="connsiteY5" fmla="*/ 205860 h 224660"/>
                <a:gd name="connsiteX6" fmla="*/ 554832 w 1250752"/>
                <a:gd name="connsiteY6" fmla="*/ 208241 h 224660"/>
                <a:gd name="connsiteX7" fmla="*/ 0 w 1250752"/>
                <a:gd name="connsiteY7" fmla="*/ 208142 h 224660"/>
                <a:gd name="connsiteX8" fmla="*/ 229574 w 1250752"/>
                <a:gd name="connsiteY8" fmla="*/ 0 h 224660"/>
                <a:gd name="connsiteX0" fmla="*/ 229574 w 1238845"/>
                <a:gd name="connsiteY0" fmla="*/ 0 h 224660"/>
                <a:gd name="connsiteX1" fmla="*/ 1021178 w 1238845"/>
                <a:gd name="connsiteY1" fmla="*/ 0 h 224660"/>
                <a:gd name="connsiteX2" fmla="*/ 1238845 w 1238845"/>
                <a:gd name="connsiteY2" fmla="*/ 193854 h 224660"/>
                <a:gd name="connsiteX3" fmla="*/ 1055489 w 1238845"/>
                <a:gd name="connsiteY3" fmla="*/ 205860 h 224660"/>
                <a:gd name="connsiteX4" fmla="*/ 984052 w 1238845"/>
                <a:gd name="connsiteY4" fmla="*/ 215385 h 224660"/>
                <a:gd name="connsiteX5" fmla="*/ 195263 w 1238845"/>
                <a:gd name="connsiteY5" fmla="*/ 205860 h 224660"/>
                <a:gd name="connsiteX6" fmla="*/ 554832 w 1238845"/>
                <a:gd name="connsiteY6" fmla="*/ 208241 h 224660"/>
                <a:gd name="connsiteX7" fmla="*/ 0 w 1238845"/>
                <a:gd name="connsiteY7" fmla="*/ 208142 h 224660"/>
                <a:gd name="connsiteX8" fmla="*/ 229574 w 1238845"/>
                <a:gd name="connsiteY8" fmla="*/ 0 h 224660"/>
                <a:gd name="connsiteX0" fmla="*/ 229574 w 1238845"/>
                <a:gd name="connsiteY0" fmla="*/ 0 h 224660"/>
                <a:gd name="connsiteX1" fmla="*/ 1021178 w 1238845"/>
                <a:gd name="connsiteY1" fmla="*/ 0 h 224660"/>
                <a:gd name="connsiteX2" fmla="*/ 1238845 w 1238845"/>
                <a:gd name="connsiteY2" fmla="*/ 193854 h 224660"/>
                <a:gd name="connsiteX3" fmla="*/ 1055489 w 1238845"/>
                <a:gd name="connsiteY3" fmla="*/ 205860 h 224660"/>
                <a:gd name="connsiteX4" fmla="*/ 984052 w 1238845"/>
                <a:gd name="connsiteY4" fmla="*/ 215385 h 224660"/>
                <a:gd name="connsiteX5" fmla="*/ 195263 w 1238845"/>
                <a:gd name="connsiteY5" fmla="*/ 205860 h 224660"/>
                <a:gd name="connsiteX6" fmla="*/ 554832 w 1238845"/>
                <a:gd name="connsiteY6" fmla="*/ 208241 h 224660"/>
                <a:gd name="connsiteX7" fmla="*/ 0 w 1238845"/>
                <a:gd name="connsiteY7" fmla="*/ 208142 h 224660"/>
                <a:gd name="connsiteX8" fmla="*/ 229574 w 1238845"/>
                <a:gd name="connsiteY8" fmla="*/ 0 h 224660"/>
                <a:gd name="connsiteX0" fmla="*/ 229574 w 1238845"/>
                <a:gd name="connsiteY0" fmla="*/ 0 h 215385"/>
                <a:gd name="connsiteX1" fmla="*/ 1021178 w 1238845"/>
                <a:gd name="connsiteY1" fmla="*/ 0 h 215385"/>
                <a:gd name="connsiteX2" fmla="*/ 1238845 w 1238845"/>
                <a:gd name="connsiteY2" fmla="*/ 193854 h 215385"/>
                <a:gd name="connsiteX3" fmla="*/ 1055489 w 1238845"/>
                <a:gd name="connsiteY3" fmla="*/ 205860 h 215385"/>
                <a:gd name="connsiteX4" fmla="*/ 984052 w 1238845"/>
                <a:gd name="connsiteY4" fmla="*/ 215385 h 215385"/>
                <a:gd name="connsiteX5" fmla="*/ 195263 w 1238845"/>
                <a:gd name="connsiteY5" fmla="*/ 205860 h 215385"/>
                <a:gd name="connsiteX6" fmla="*/ 0 w 1238845"/>
                <a:gd name="connsiteY6" fmla="*/ 208142 h 215385"/>
                <a:gd name="connsiteX7" fmla="*/ 229574 w 1238845"/>
                <a:gd name="connsiteY7" fmla="*/ 0 h 215385"/>
                <a:gd name="connsiteX0" fmla="*/ 229574 w 1238845"/>
                <a:gd name="connsiteY0" fmla="*/ 0 h 215385"/>
                <a:gd name="connsiteX1" fmla="*/ 1021178 w 1238845"/>
                <a:gd name="connsiteY1" fmla="*/ 0 h 215385"/>
                <a:gd name="connsiteX2" fmla="*/ 1238845 w 1238845"/>
                <a:gd name="connsiteY2" fmla="*/ 193854 h 215385"/>
                <a:gd name="connsiteX3" fmla="*/ 1055489 w 1238845"/>
                <a:gd name="connsiteY3" fmla="*/ 205860 h 215385"/>
                <a:gd name="connsiteX4" fmla="*/ 984052 w 1238845"/>
                <a:gd name="connsiteY4" fmla="*/ 215385 h 215385"/>
                <a:gd name="connsiteX5" fmla="*/ 550069 w 1238845"/>
                <a:gd name="connsiteY5" fmla="*/ 136804 h 215385"/>
                <a:gd name="connsiteX6" fmla="*/ 0 w 1238845"/>
                <a:gd name="connsiteY6" fmla="*/ 208142 h 215385"/>
                <a:gd name="connsiteX7" fmla="*/ 229574 w 1238845"/>
                <a:gd name="connsiteY7" fmla="*/ 0 h 215385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1055489 w 1238845"/>
                <a:gd name="connsiteY3" fmla="*/ 205860 h 208142"/>
                <a:gd name="connsiteX4" fmla="*/ 550069 w 1238845"/>
                <a:gd name="connsiteY4" fmla="*/ 136804 h 208142"/>
                <a:gd name="connsiteX5" fmla="*/ 0 w 1238845"/>
                <a:gd name="connsiteY5" fmla="*/ 208142 h 208142"/>
                <a:gd name="connsiteX6" fmla="*/ 229574 w 1238845"/>
                <a:gd name="connsiteY6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550069 w 1238845"/>
                <a:gd name="connsiteY3" fmla="*/ 13680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90563 w 1238845"/>
                <a:gd name="connsiteY3" fmla="*/ 132042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05761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05761 w 1238845"/>
                <a:gd name="connsiteY5" fmla="*/ 0 h 208142"/>
                <a:gd name="connsiteX0" fmla="*/ 205761 w 1238845"/>
                <a:gd name="connsiteY0" fmla="*/ 0 h 208142"/>
                <a:gd name="connsiteX1" fmla="*/ 1037847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05761 w 1238845"/>
                <a:gd name="connsiteY5" fmla="*/ 0 h 208142"/>
                <a:gd name="connsiteX0" fmla="*/ 205761 w 1238845"/>
                <a:gd name="connsiteY0" fmla="*/ 0 h 208142"/>
                <a:gd name="connsiteX1" fmla="*/ 1037847 w 1238845"/>
                <a:gd name="connsiteY1" fmla="*/ 0 h 208142"/>
                <a:gd name="connsiteX2" fmla="*/ 1238845 w 1238845"/>
                <a:gd name="connsiteY2" fmla="*/ 193854 h 208142"/>
                <a:gd name="connsiteX3" fmla="*/ 669132 w 1238845"/>
                <a:gd name="connsiteY3" fmla="*/ 134424 h 208142"/>
                <a:gd name="connsiteX4" fmla="*/ 0 w 1238845"/>
                <a:gd name="connsiteY4" fmla="*/ 208142 h 208142"/>
                <a:gd name="connsiteX5" fmla="*/ 205761 w 1238845"/>
                <a:gd name="connsiteY5" fmla="*/ 0 h 20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845" h="208142">
                  <a:moveTo>
                    <a:pt x="205761" y="0"/>
                  </a:moveTo>
                  <a:lnTo>
                    <a:pt x="1037847" y="0"/>
                  </a:lnTo>
                  <a:cubicBezTo>
                    <a:pt x="1056796" y="0"/>
                    <a:pt x="1238845" y="174905"/>
                    <a:pt x="1238845" y="193854"/>
                  </a:cubicBezTo>
                  <a:cubicBezTo>
                    <a:pt x="1038622" y="174044"/>
                    <a:pt x="895549" y="147090"/>
                    <a:pt x="669132" y="134424"/>
                  </a:cubicBezTo>
                  <a:cubicBezTo>
                    <a:pt x="427832" y="132803"/>
                    <a:pt x="212725" y="183569"/>
                    <a:pt x="0" y="208142"/>
                  </a:cubicBezTo>
                  <a:cubicBezTo>
                    <a:pt x="0" y="189193"/>
                    <a:pt x="186812" y="0"/>
                    <a:pt x="205761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2F76C5F-16A1-4DCD-9BA6-48B2F58FC5F3}"/>
                </a:ext>
              </a:extLst>
            </p:cNvPr>
            <p:cNvSpPr/>
            <p:nvPr/>
          </p:nvSpPr>
          <p:spPr>
            <a:xfrm>
              <a:off x="4671827" y="2449885"/>
              <a:ext cx="1629856" cy="596967"/>
            </a:xfrm>
            <a:custGeom>
              <a:avLst/>
              <a:gdLst>
                <a:gd name="connsiteX0" fmla="*/ 796288 w 1592576"/>
                <a:gd name="connsiteY0" fmla="*/ 0 h 580030"/>
                <a:gd name="connsiteX1" fmla="*/ 1592576 w 1592576"/>
                <a:gd name="connsiteY1" fmla="*/ 457200 h 580030"/>
                <a:gd name="connsiteX2" fmla="*/ 1576398 w 1592576"/>
                <a:gd name="connsiteY2" fmla="*/ 549342 h 580030"/>
                <a:gd name="connsiteX3" fmla="*/ 1575403 w 1592576"/>
                <a:gd name="connsiteY3" fmla="*/ 551563 h 580030"/>
                <a:gd name="connsiteX4" fmla="*/ 1538717 w 1592576"/>
                <a:gd name="connsiteY4" fmla="*/ 513008 h 580030"/>
                <a:gd name="connsiteX5" fmla="*/ 1353070 w 1592576"/>
                <a:gd name="connsiteY5" fmla="*/ 351098 h 580030"/>
                <a:gd name="connsiteX6" fmla="*/ 268257 w 1592576"/>
                <a:gd name="connsiteY6" fmla="*/ 351098 h 580030"/>
                <a:gd name="connsiteX7" fmla="*/ 38442 w 1592576"/>
                <a:gd name="connsiteY7" fmla="*/ 569636 h 580030"/>
                <a:gd name="connsiteX8" fmla="*/ 29921 w 1592576"/>
                <a:gd name="connsiteY8" fmla="*/ 580030 h 580030"/>
                <a:gd name="connsiteX9" fmla="*/ 16178 w 1592576"/>
                <a:gd name="connsiteY9" fmla="*/ 549342 h 580030"/>
                <a:gd name="connsiteX10" fmla="*/ 0 w 1592576"/>
                <a:gd name="connsiteY10" fmla="*/ 457200 h 580030"/>
                <a:gd name="connsiteX11" fmla="*/ 796288 w 1592576"/>
                <a:gd name="connsiteY11" fmla="*/ 0 h 580030"/>
                <a:gd name="connsiteX0" fmla="*/ 796288 w 1592576"/>
                <a:gd name="connsiteY0" fmla="*/ 0 h 594318"/>
                <a:gd name="connsiteX1" fmla="*/ 1592576 w 1592576"/>
                <a:gd name="connsiteY1" fmla="*/ 457200 h 594318"/>
                <a:gd name="connsiteX2" fmla="*/ 1576398 w 1592576"/>
                <a:gd name="connsiteY2" fmla="*/ 549342 h 594318"/>
                <a:gd name="connsiteX3" fmla="*/ 1575403 w 1592576"/>
                <a:gd name="connsiteY3" fmla="*/ 551563 h 594318"/>
                <a:gd name="connsiteX4" fmla="*/ 1538717 w 1592576"/>
                <a:gd name="connsiteY4" fmla="*/ 513008 h 594318"/>
                <a:gd name="connsiteX5" fmla="*/ 1353070 w 1592576"/>
                <a:gd name="connsiteY5" fmla="*/ 351098 h 594318"/>
                <a:gd name="connsiteX6" fmla="*/ 268257 w 1592576"/>
                <a:gd name="connsiteY6" fmla="*/ 351098 h 594318"/>
                <a:gd name="connsiteX7" fmla="*/ 38442 w 1592576"/>
                <a:gd name="connsiteY7" fmla="*/ 569636 h 594318"/>
                <a:gd name="connsiteX8" fmla="*/ 8753 w 1592576"/>
                <a:gd name="connsiteY8" fmla="*/ 594318 h 594318"/>
                <a:gd name="connsiteX9" fmla="*/ 16178 w 1592576"/>
                <a:gd name="connsiteY9" fmla="*/ 549342 h 594318"/>
                <a:gd name="connsiteX10" fmla="*/ 0 w 1592576"/>
                <a:gd name="connsiteY10" fmla="*/ 457200 h 594318"/>
                <a:gd name="connsiteX11" fmla="*/ 796288 w 1592576"/>
                <a:gd name="connsiteY11" fmla="*/ 0 h 594318"/>
                <a:gd name="connsiteX0" fmla="*/ 796288 w 1592576"/>
                <a:gd name="connsiteY0" fmla="*/ 0 h 569636"/>
                <a:gd name="connsiteX1" fmla="*/ 1592576 w 1592576"/>
                <a:gd name="connsiteY1" fmla="*/ 457200 h 569636"/>
                <a:gd name="connsiteX2" fmla="*/ 1576398 w 1592576"/>
                <a:gd name="connsiteY2" fmla="*/ 549342 h 569636"/>
                <a:gd name="connsiteX3" fmla="*/ 1575403 w 1592576"/>
                <a:gd name="connsiteY3" fmla="*/ 551563 h 569636"/>
                <a:gd name="connsiteX4" fmla="*/ 1538717 w 1592576"/>
                <a:gd name="connsiteY4" fmla="*/ 513008 h 569636"/>
                <a:gd name="connsiteX5" fmla="*/ 1353070 w 1592576"/>
                <a:gd name="connsiteY5" fmla="*/ 351098 h 569636"/>
                <a:gd name="connsiteX6" fmla="*/ 268257 w 1592576"/>
                <a:gd name="connsiteY6" fmla="*/ 351098 h 569636"/>
                <a:gd name="connsiteX7" fmla="*/ 38442 w 1592576"/>
                <a:gd name="connsiteY7" fmla="*/ 569636 h 569636"/>
                <a:gd name="connsiteX8" fmla="*/ 16178 w 1592576"/>
                <a:gd name="connsiteY8" fmla="*/ 549342 h 569636"/>
                <a:gd name="connsiteX9" fmla="*/ 0 w 1592576"/>
                <a:gd name="connsiteY9" fmla="*/ 457200 h 569636"/>
                <a:gd name="connsiteX10" fmla="*/ 796288 w 1592576"/>
                <a:gd name="connsiteY10" fmla="*/ 0 h 569636"/>
                <a:gd name="connsiteX0" fmla="*/ 803040 w 1599328"/>
                <a:gd name="connsiteY0" fmla="*/ 0 h 596967"/>
                <a:gd name="connsiteX1" fmla="*/ 1599328 w 1599328"/>
                <a:gd name="connsiteY1" fmla="*/ 457200 h 596967"/>
                <a:gd name="connsiteX2" fmla="*/ 1583150 w 1599328"/>
                <a:gd name="connsiteY2" fmla="*/ 549342 h 596967"/>
                <a:gd name="connsiteX3" fmla="*/ 1582155 w 1599328"/>
                <a:gd name="connsiteY3" fmla="*/ 551563 h 596967"/>
                <a:gd name="connsiteX4" fmla="*/ 1545469 w 1599328"/>
                <a:gd name="connsiteY4" fmla="*/ 513008 h 596967"/>
                <a:gd name="connsiteX5" fmla="*/ 1359822 w 1599328"/>
                <a:gd name="connsiteY5" fmla="*/ 351098 h 596967"/>
                <a:gd name="connsiteX6" fmla="*/ 275009 w 1599328"/>
                <a:gd name="connsiteY6" fmla="*/ 351098 h 596967"/>
                <a:gd name="connsiteX7" fmla="*/ 45194 w 1599328"/>
                <a:gd name="connsiteY7" fmla="*/ 569636 h 596967"/>
                <a:gd name="connsiteX8" fmla="*/ 4115 w 1599328"/>
                <a:gd name="connsiteY8" fmla="*/ 596967 h 596967"/>
                <a:gd name="connsiteX9" fmla="*/ 6752 w 1599328"/>
                <a:gd name="connsiteY9" fmla="*/ 457200 h 596967"/>
                <a:gd name="connsiteX10" fmla="*/ 803040 w 1599328"/>
                <a:gd name="connsiteY10" fmla="*/ 0 h 596967"/>
                <a:gd name="connsiteX0" fmla="*/ 803040 w 1605674"/>
                <a:gd name="connsiteY0" fmla="*/ 0 h 596967"/>
                <a:gd name="connsiteX1" fmla="*/ 1599328 w 1605674"/>
                <a:gd name="connsiteY1" fmla="*/ 457200 h 596967"/>
                <a:gd name="connsiteX2" fmla="*/ 1583150 w 1605674"/>
                <a:gd name="connsiteY2" fmla="*/ 549342 h 596967"/>
                <a:gd name="connsiteX3" fmla="*/ 1605674 w 1605674"/>
                <a:gd name="connsiteY3" fmla="*/ 558707 h 596967"/>
                <a:gd name="connsiteX4" fmla="*/ 1545469 w 1605674"/>
                <a:gd name="connsiteY4" fmla="*/ 513008 h 596967"/>
                <a:gd name="connsiteX5" fmla="*/ 1359822 w 1605674"/>
                <a:gd name="connsiteY5" fmla="*/ 351098 h 596967"/>
                <a:gd name="connsiteX6" fmla="*/ 275009 w 1605674"/>
                <a:gd name="connsiteY6" fmla="*/ 351098 h 596967"/>
                <a:gd name="connsiteX7" fmla="*/ 45194 w 1605674"/>
                <a:gd name="connsiteY7" fmla="*/ 569636 h 596967"/>
                <a:gd name="connsiteX8" fmla="*/ 4115 w 1605674"/>
                <a:gd name="connsiteY8" fmla="*/ 596967 h 596967"/>
                <a:gd name="connsiteX9" fmla="*/ 6752 w 1605674"/>
                <a:gd name="connsiteY9" fmla="*/ 457200 h 596967"/>
                <a:gd name="connsiteX10" fmla="*/ 803040 w 1605674"/>
                <a:gd name="connsiteY10" fmla="*/ 0 h 596967"/>
                <a:gd name="connsiteX0" fmla="*/ 803040 w 1605674"/>
                <a:gd name="connsiteY0" fmla="*/ 0 h 596967"/>
                <a:gd name="connsiteX1" fmla="*/ 1599328 w 1605674"/>
                <a:gd name="connsiteY1" fmla="*/ 457200 h 596967"/>
                <a:gd name="connsiteX2" fmla="*/ 1583150 w 1605674"/>
                <a:gd name="connsiteY2" fmla="*/ 549342 h 596967"/>
                <a:gd name="connsiteX3" fmla="*/ 1605674 w 1605674"/>
                <a:gd name="connsiteY3" fmla="*/ 558707 h 596967"/>
                <a:gd name="connsiteX4" fmla="*/ 1545469 w 1605674"/>
                <a:gd name="connsiteY4" fmla="*/ 513008 h 596967"/>
                <a:gd name="connsiteX5" fmla="*/ 1359822 w 1605674"/>
                <a:gd name="connsiteY5" fmla="*/ 351098 h 596967"/>
                <a:gd name="connsiteX6" fmla="*/ 275009 w 1605674"/>
                <a:gd name="connsiteY6" fmla="*/ 351098 h 596967"/>
                <a:gd name="connsiteX7" fmla="*/ 45194 w 1605674"/>
                <a:gd name="connsiteY7" fmla="*/ 569636 h 596967"/>
                <a:gd name="connsiteX8" fmla="*/ 4115 w 1605674"/>
                <a:gd name="connsiteY8" fmla="*/ 596967 h 596967"/>
                <a:gd name="connsiteX9" fmla="*/ 6752 w 1605674"/>
                <a:gd name="connsiteY9" fmla="*/ 457200 h 596967"/>
                <a:gd name="connsiteX10" fmla="*/ 803040 w 1605674"/>
                <a:gd name="connsiteY10" fmla="*/ 0 h 596967"/>
                <a:gd name="connsiteX0" fmla="*/ 803040 w 1599328"/>
                <a:gd name="connsiteY0" fmla="*/ 0 h 596967"/>
                <a:gd name="connsiteX1" fmla="*/ 1599328 w 1599328"/>
                <a:gd name="connsiteY1" fmla="*/ 457200 h 596967"/>
                <a:gd name="connsiteX2" fmla="*/ 1583150 w 1599328"/>
                <a:gd name="connsiteY2" fmla="*/ 549342 h 596967"/>
                <a:gd name="connsiteX3" fmla="*/ 1545469 w 1599328"/>
                <a:gd name="connsiteY3" fmla="*/ 513008 h 596967"/>
                <a:gd name="connsiteX4" fmla="*/ 1359822 w 1599328"/>
                <a:gd name="connsiteY4" fmla="*/ 351098 h 596967"/>
                <a:gd name="connsiteX5" fmla="*/ 275009 w 1599328"/>
                <a:gd name="connsiteY5" fmla="*/ 351098 h 596967"/>
                <a:gd name="connsiteX6" fmla="*/ 45194 w 1599328"/>
                <a:gd name="connsiteY6" fmla="*/ 569636 h 596967"/>
                <a:gd name="connsiteX7" fmla="*/ 4115 w 1599328"/>
                <a:gd name="connsiteY7" fmla="*/ 596967 h 596967"/>
                <a:gd name="connsiteX8" fmla="*/ 6752 w 1599328"/>
                <a:gd name="connsiteY8" fmla="*/ 457200 h 596967"/>
                <a:gd name="connsiteX9" fmla="*/ 803040 w 1599328"/>
                <a:gd name="connsiteY9" fmla="*/ 0 h 596967"/>
                <a:gd name="connsiteX0" fmla="*/ 803040 w 1601494"/>
                <a:gd name="connsiteY0" fmla="*/ 0 h 596967"/>
                <a:gd name="connsiteX1" fmla="*/ 1599328 w 1601494"/>
                <a:gd name="connsiteY1" fmla="*/ 457200 h 596967"/>
                <a:gd name="connsiteX2" fmla="*/ 1583150 w 1601494"/>
                <a:gd name="connsiteY2" fmla="*/ 549342 h 596967"/>
                <a:gd name="connsiteX3" fmla="*/ 1545469 w 1601494"/>
                <a:gd name="connsiteY3" fmla="*/ 513008 h 596967"/>
                <a:gd name="connsiteX4" fmla="*/ 1359822 w 1601494"/>
                <a:gd name="connsiteY4" fmla="*/ 351098 h 596967"/>
                <a:gd name="connsiteX5" fmla="*/ 275009 w 1601494"/>
                <a:gd name="connsiteY5" fmla="*/ 351098 h 596967"/>
                <a:gd name="connsiteX6" fmla="*/ 45194 w 1601494"/>
                <a:gd name="connsiteY6" fmla="*/ 569636 h 596967"/>
                <a:gd name="connsiteX7" fmla="*/ 4115 w 1601494"/>
                <a:gd name="connsiteY7" fmla="*/ 596967 h 596967"/>
                <a:gd name="connsiteX8" fmla="*/ 6752 w 1601494"/>
                <a:gd name="connsiteY8" fmla="*/ 457200 h 596967"/>
                <a:gd name="connsiteX9" fmla="*/ 803040 w 1601494"/>
                <a:gd name="connsiteY9" fmla="*/ 0 h 596967"/>
                <a:gd name="connsiteX0" fmla="*/ 803040 w 1604045"/>
                <a:gd name="connsiteY0" fmla="*/ 0 h 596967"/>
                <a:gd name="connsiteX1" fmla="*/ 1599328 w 1604045"/>
                <a:gd name="connsiteY1" fmla="*/ 457200 h 596967"/>
                <a:gd name="connsiteX2" fmla="*/ 1583150 w 1604045"/>
                <a:gd name="connsiteY2" fmla="*/ 549342 h 596967"/>
                <a:gd name="connsiteX3" fmla="*/ 1545469 w 1604045"/>
                <a:gd name="connsiteY3" fmla="*/ 513008 h 596967"/>
                <a:gd name="connsiteX4" fmla="*/ 1359822 w 1604045"/>
                <a:gd name="connsiteY4" fmla="*/ 351098 h 596967"/>
                <a:gd name="connsiteX5" fmla="*/ 275009 w 1604045"/>
                <a:gd name="connsiteY5" fmla="*/ 351098 h 596967"/>
                <a:gd name="connsiteX6" fmla="*/ 45194 w 1604045"/>
                <a:gd name="connsiteY6" fmla="*/ 569636 h 596967"/>
                <a:gd name="connsiteX7" fmla="*/ 4115 w 1604045"/>
                <a:gd name="connsiteY7" fmla="*/ 596967 h 596967"/>
                <a:gd name="connsiteX8" fmla="*/ 6752 w 1604045"/>
                <a:gd name="connsiteY8" fmla="*/ 457200 h 596967"/>
                <a:gd name="connsiteX9" fmla="*/ 803040 w 1604045"/>
                <a:gd name="connsiteY9" fmla="*/ 0 h 596967"/>
                <a:gd name="connsiteX0" fmla="*/ 803040 w 1608786"/>
                <a:gd name="connsiteY0" fmla="*/ 0 h 596967"/>
                <a:gd name="connsiteX1" fmla="*/ 1599328 w 1608786"/>
                <a:gd name="connsiteY1" fmla="*/ 457200 h 596967"/>
                <a:gd name="connsiteX2" fmla="*/ 1583150 w 1608786"/>
                <a:gd name="connsiteY2" fmla="*/ 549342 h 596967"/>
                <a:gd name="connsiteX3" fmla="*/ 1545469 w 1608786"/>
                <a:gd name="connsiteY3" fmla="*/ 513008 h 596967"/>
                <a:gd name="connsiteX4" fmla="*/ 1359822 w 1608786"/>
                <a:gd name="connsiteY4" fmla="*/ 351098 h 596967"/>
                <a:gd name="connsiteX5" fmla="*/ 275009 w 1608786"/>
                <a:gd name="connsiteY5" fmla="*/ 351098 h 596967"/>
                <a:gd name="connsiteX6" fmla="*/ 45194 w 1608786"/>
                <a:gd name="connsiteY6" fmla="*/ 569636 h 596967"/>
                <a:gd name="connsiteX7" fmla="*/ 4115 w 1608786"/>
                <a:gd name="connsiteY7" fmla="*/ 596967 h 596967"/>
                <a:gd name="connsiteX8" fmla="*/ 6752 w 1608786"/>
                <a:gd name="connsiteY8" fmla="*/ 457200 h 596967"/>
                <a:gd name="connsiteX9" fmla="*/ 803040 w 1608786"/>
                <a:gd name="connsiteY9" fmla="*/ 0 h 596967"/>
                <a:gd name="connsiteX0" fmla="*/ 803040 w 1609769"/>
                <a:gd name="connsiteY0" fmla="*/ 0 h 596967"/>
                <a:gd name="connsiteX1" fmla="*/ 1599328 w 1609769"/>
                <a:gd name="connsiteY1" fmla="*/ 457200 h 596967"/>
                <a:gd name="connsiteX2" fmla="*/ 1583150 w 1609769"/>
                <a:gd name="connsiteY2" fmla="*/ 549342 h 596967"/>
                <a:gd name="connsiteX3" fmla="*/ 1545469 w 1609769"/>
                <a:gd name="connsiteY3" fmla="*/ 513008 h 596967"/>
                <a:gd name="connsiteX4" fmla="*/ 1359822 w 1609769"/>
                <a:gd name="connsiteY4" fmla="*/ 351098 h 596967"/>
                <a:gd name="connsiteX5" fmla="*/ 275009 w 1609769"/>
                <a:gd name="connsiteY5" fmla="*/ 351098 h 596967"/>
                <a:gd name="connsiteX6" fmla="*/ 45194 w 1609769"/>
                <a:gd name="connsiteY6" fmla="*/ 569636 h 596967"/>
                <a:gd name="connsiteX7" fmla="*/ 4115 w 1609769"/>
                <a:gd name="connsiteY7" fmla="*/ 596967 h 596967"/>
                <a:gd name="connsiteX8" fmla="*/ 6752 w 1609769"/>
                <a:gd name="connsiteY8" fmla="*/ 457200 h 596967"/>
                <a:gd name="connsiteX9" fmla="*/ 803040 w 1609769"/>
                <a:gd name="connsiteY9" fmla="*/ 0 h 596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769" h="596967">
                  <a:moveTo>
                    <a:pt x="803040" y="0"/>
                  </a:moveTo>
                  <a:cubicBezTo>
                    <a:pt x="1242818" y="0"/>
                    <a:pt x="1599328" y="204695"/>
                    <a:pt x="1599328" y="457200"/>
                  </a:cubicBezTo>
                  <a:cubicBezTo>
                    <a:pt x="1599328" y="488763"/>
                    <a:pt x="1631389" y="621972"/>
                    <a:pt x="1583150" y="549342"/>
                  </a:cubicBezTo>
                  <a:lnTo>
                    <a:pt x="1545469" y="513008"/>
                  </a:lnTo>
                  <a:cubicBezTo>
                    <a:pt x="1473764" y="440172"/>
                    <a:pt x="1375262" y="351098"/>
                    <a:pt x="1359822" y="351098"/>
                  </a:cubicBezTo>
                  <a:lnTo>
                    <a:pt x="275009" y="351098"/>
                  </a:lnTo>
                  <a:cubicBezTo>
                    <a:pt x="256481" y="351098"/>
                    <a:pt x="114851" y="489842"/>
                    <a:pt x="45194" y="569636"/>
                  </a:cubicBezTo>
                  <a:lnTo>
                    <a:pt x="4115" y="596967"/>
                  </a:lnTo>
                  <a:cubicBezTo>
                    <a:pt x="-6492" y="567204"/>
                    <a:pt x="6752" y="488763"/>
                    <a:pt x="6752" y="457200"/>
                  </a:cubicBezTo>
                  <a:cubicBezTo>
                    <a:pt x="6752" y="204695"/>
                    <a:pt x="363262" y="0"/>
                    <a:pt x="803040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0" name="Cloud 209">
            <a:extLst>
              <a:ext uri="{FF2B5EF4-FFF2-40B4-BE49-F238E27FC236}">
                <a16:creationId xmlns:a16="http://schemas.microsoft.com/office/drawing/2014/main" id="{3A4256AD-7060-49E0-BDF7-B891A7F587B9}"/>
              </a:ext>
            </a:extLst>
          </p:cNvPr>
          <p:cNvSpPr/>
          <p:nvPr/>
        </p:nvSpPr>
        <p:spPr>
          <a:xfrm>
            <a:off x="576127" y="2805687"/>
            <a:ext cx="1043175" cy="812292"/>
          </a:xfrm>
          <a:prstGeom prst="cloud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Trapezoid 198">
            <a:extLst>
              <a:ext uri="{FF2B5EF4-FFF2-40B4-BE49-F238E27FC236}">
                <a16:creationId xmlns:a16="http://schemas.microsoft.com/office/drawing/2014/main" id="{40051B79-BFE7-4EAE-81B0-F8AAE2D52DA9}"/>
              </a:ext>
            </a:extLst>
          </p:cNvPr>
          <p:cNvSpPr/>
          <p:nvPr/>
        </p:nvSpPr>
        <p:spPr>
          <a:xfrm>
            <a:off x="711991" y="2483931"/>
            <a:ext cx="374028" cy="1868757"/>
          </a:xfrm>
          <a:prstGeom prst="trapezoid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Cloud 199">
            <a:extLst>
              <a:ext uri="{FF2B5EF4-FFF2-40B4-BE49-F238E27FC236}">
                <a16:creationId xmlns:a16="http://schemas.microsoft.com/office/drawing/2014/main" id="{475960A7-D0F2-47D5-8020-0692D26D008E}"/>
              </a:ext>
            </a:extLst>
          </p:cNvPr>
          <p:cNvSpPr/>
          <p:nvPr/>
        </p:nvSpPr>
        <p:spPr>
          <a:xfrm>
            <a:off x="1225464" y="2232475"/>
            <a:ext cx="814495" cy="812292"/>
          </a:xfrm>
          <a:prstGeom prst="cloud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1846EAAF-F8E4-4445-9ED3-A1E14076F524}"/>
              </a:ext>
            </a:extLst>
          </p:cNvPr>
          <p:cNvCxnSpPr>
            <a:cxnSpLocks/>
          </p:cNvCxnSpPr>
          <p:nvPr/>
        </p:nvCxnSpPr>
        <p:spPr>
          <a:xfrm flipH="1">
            <a:off x="1053330" y="2818256"/>
            <a:ext cx="295208" cy="149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Cloud 203">
            <a:extLst>
              <a:ext uri="{FF2B5EF4-FFF2-40B4-BE49-F238E27FC236}">
                <a16:creationId xmlns:a16="http://schemas.microsoft.com/office/drawing/2014/main" id="{DE057959-C367-48AD-9554-BD2CA8CF6385}"/>
              </a:ext>
            </a:extLst>
          </p:cNvPr>
          <p:cNvSpPr/>
          <p:nvPr/>
        </p:nvSpPr>
        <p:spPr>
          <a:xfrm rot="951828">
            <a:off x="110678" y="1503719"/>
            <a:ext cx="1595238" cy="1542717"/>
          </a:xfrm>
          <a:prstGeom prst="cloud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583097C4-3E67-43AD-BC09-0499514A09EE}"/>
              </a:ext>
            </a:extLst>
          </p:cNvPr>
          <p:cNvCxnSpPr>
            <a:cxnSpLocks/>
          </p:cNvCxnSpPr>
          <p:nvPr/>
        </p:nvCxnSpPr>
        <p:spPr>
          <a:xfrm flipH="1">
            <a:off x="986934" y="3308838"/>
            <a:ext cx="229747" cy="33718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Cloud 210">
            <a:extLst>
              <a:ext uri="{FF2B5EF4-FFF2-40B4-BE49-F238E27FC236}">
                <a16:creationId xmlns:a16="http://schemas.microsoft.com/office/drawing/2014/main" id="{9D050C6B-C6A5-4BD4-8A6F-7160F45CD1DE}"/>
              </a:ext>
            </a:extLst>
          </p:cNvPr>
          <p:cNvSpPr/>
          <p:nvPr/>
        </p:nvSpPr>
        <p:spPr>
          <a:xfrm rot="1922588">
            <a:off x="33241" y="2641693"/>
            <a:ext cx="1172590" cy="812292"/>
          </a:xfrm>
          <a:prstGeom prst="cloud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49EA8CF5-604C-4AA2-8A91-1AAF968DDDA1}"/>
              </a:ext>
            </a:extLst>
          </p:cNvPr>
          <p:cNvGrpSpPr/>
          <p:nvPr/>
        </p:nvGrpSpPr>
        <p:grpSpPr>
          <a:xfrm>
            <a:off x="1761287" y="3310629"/>
            <a:ext cx="189731" cy="93102"/>
            <a:chOff x="1761287" y="3310629"/>
            <a:chExt cx="189731" cy="9310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C795AA50-370B-4CD5-85D3-CEA972D99378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</p:grpSpPr>
          <p:sp>
            <p:nvSpPr>
              <p:cNvPr id="213" name="Flowchart: Decision 212">
                <a:extLst>
                  <a:ext uri="{FF2B5EF4-FFF2-40B4-BE49-F238E27FC236}">
                    <a16:creationId xmlns:a16="http://schemas.microsoft.com/office/drawing/2014/main" id="{E99C93F6-2920-4CED-BFAA-43FC8F09DCD5}"/>
                  </a:ext>
                </a:extLst>
              </p:cNvPr>
              <p:cNvSpPr/>
              <p:nvPr/>
            </p:nvSpPr>
            <p:spPr>
              <a:xfrm rot="1550816">
                <a:off x="1761287" y="3311158"/>
                <a:ext cx="189731" cy="92573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9289"/>
                  <a:gd name="connsiteY0" fmla="*/ 4345 h 10000"/>
                  <a:gd name="connsiteX1" fmla="*/ 4289 w 9289"/>
                  <a:gd name="connsiteY1" fmla="*/ 0 h 10000"/>
                  <a:gd name="connsiteX2" fmla="*/ 9289 w 9289"/>
                  <a:gd name="connsiteY2" fmla="*/ 5000 h 10000"/>
                  <a:gd name="connsiteX3" fmla="*/ 4289 w 9289"/>
                  <a:gd name="connsiteY3" fmla="*/ 10000 h 10000"/>
                  <a:gd name="connsiteX4" fmla="*/ 0 w 9289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4345"/>
                    </a:moveTo>
                    <a:cubicBezTo>
                      <a:pt x="1386" y="932"/>
                      <a:pt x="3078" y="1448"/>
                      <a:pt x="4617" y="0"/>
                    </a:cubicBezTo>
                    <a:lnTo>
                      <a:pt x="10000" y="5000"/>
                    </a:lnTo>
                    <a:lnTo>
                      <a:pt x="4617" y="10000"/>
                    </a:lnTo>
                    <a:cubicBezTo>
                      <a:pt x="3078" y="8115"/>
                      <a:pt x="1539" y="9505"/>
                      <a:pt x="0" y="4345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9ABE14B6-B79B-4F83-BCAB-42DC3ED30481}"/>
                  </a:ext>
                </a:extLst>
              </p:cNvPr>
              <p:cNvCxnSpPr>
                <a:cxnSpLocks/>
                <a:stCxn id="213" idx="0"/>
                <a:endCxn id="213" idx="2"/>
              </p:cNvCxnSpPr>
              <p:nvPr/>
            </p:nvCxnSpPr>
            <p:spPr>
              <a:xfrm>
                <a:off x="1773421" y="3310629"/>
                <a:ext cx="168107" cy="8817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94E1E89-CAEF-460D-94F6-897E7C91F75C}"/>
                </a:ext>
              </a:extLst>
            </p:cNvPr>
            <p:cNvSpPr/>
            <p:nvPr/>
          </p:nvSpPr>
          <p:spPr>
            <a:xfrm>
              <a:off x="1863731" y="33614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0469196D-E174-4359-B20E-04742A60B6EB}"/>
                </a:ext>
              </a:extLst>
            </p:cNvPr>
            <p:cNvSpPr/>
            <p:nvPr/>
          </p:nvSpPr>
          <p:spPr>
            <a:xfrm>
              <a:off x="1828193" y="33497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D9F47BEC-1290-474E-A8A4-93E055DFD46F}"/>
                </a:ext>
              </a:extLst>
            </p:cNvPr>
            <p:cNvSpPr/>
            <p:nvPr/>
          </p:nvSpPr>
          <p:spPr>
            <a:xfrm rot="14549347" flipH="1">
              <a:off x="1862068" y="3329059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E4ECE05C-0B52-4916-A07E-E9D6F663D1CC}"/>
                </a:ext>
              </a:extLst>
            </p:cNvPr>
            <p:cNvSpPr/>
            <p:nvPr/>
          </p:nvSpPr>
          <p:spPr>
            <a:xfrm rot="14136263" flipH="1">
              <a:off x="1820239" y="3311183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4D8C9B05-FAFE-48CD-BE06-B4E02CDD29E7}"/>
              </a:ext>
            </a:extLst>
          </p:cNvPr>
          <p:cNvGrpSpPr/>
          <p:nvPr/>
        </p:nvGrpSpPr>
        <p:grpSpPr>
          <a:xfrm rot="3722071">
            <a:off x="1443739" y="3470464"/>
            <a:ext cx="189731" cy="93102"/>
            <a:chOff x="1761287" y="3310629"/>
            <a:chExt cx="189731" cy="9310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255" name="Group 254">
              <a:extLst>
                <a:ext uri="{FF2B5EF4-FFF2-40B4-BE49-F238E27FC236}">
                  <a16:creationId xmlns:a16="http://schemas.microsoft.com/office/drawing/2014/main" id="{B87DC025-5DB8-430B-9D15-F950AD6F1AC1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</p:grpSpPr>
          <p:sp>
            <p:nvSpPr>
              <p:cNvPr id="260" name="Flowchart: Decision 212">
                <a:extLst>
                  <a:ext uri="{FF2B5EF4-FFF2-40B4-BE49-F238E27FC236}">
                    <a16:creationId xmlns:a16="http://schemas.microsoft.com/office/drawing/2014/main" id="{A722B332-722A-4619-AD5B-2BFD2CE21D61}"/>
                  </a:ext>
                </a:extLst>
              </p:cNvPr>
              <p:cNvSpPr/>
              <p:nvPr/>
            </p:nvSpPr>
            <p:spPr>
              <a:xfrm rot="1550816">
                <a:off x="1761287" y="3311158"/>
                <a:ext cx="189731" cy="92573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9289"/>
                  <a:gd name="connsiteY0" fmla="*/ 4345 h 10000"/>
                  <a:gd name="connsiteX1" fmla="*/ 4289 w 9289"/>
                  <a:gd name="connsiteY1" fmla="*/ 0 h 10000"/>
                  <a:gd name="connsiteX2" fmla="*/ 9289 w 9289"/>
                  <a:gd name="connsiteY2" fmla="*/ 5000 h 10000"/>
                  <a:gd name="connsiteX3" fmla="*/ 4289 w 9289"/>
                  <a:gd name="connsiteY3" fmla="*/ 10000 h 10000"/>
                  <a:gd name="connsiteX4" fmla="*/ 0 w 9289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4345"/>
                    </a:moveTo>
                    <a:cubicBezTo>
                      <a:pt x="1386" y="932"/>
                      <a:pt x="3078" y="1448"/>
                      <a:pt x="4617" y="0"/>
                    </a:cubicBezTo>
                    <a:lnTo>
                      <a:pt x="10000" y="5000"/>
                    </a:lnTo>
                    <a:lnTo>
                      <a:pt x="4617" y="10000"/>
                    </a:lnTo>
                    <a:cubicBezTo>
                      <a:pt x="3078" y="8115"/>
                      <a:pt x="1539" y="9505"/>
                      <a:pt x="0" y="4345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1" name="Straight Connector 260">
                <a:extLst>
                  <a:ext uri="{FF2B5EF4-FFF2-40B4-BE49-F238E27FC236}">
                    <a16:creationId xmlns:a16="http://schemas.microsoft.com/office/drawing/2014/main" id="{B0FBBB55-0AF4-4EA7-9925-75CB42566BD6}"/>
                  </a:ext>
                </a:extLst>
              </p:cNvPr>
              <p:cNvCxnSpPr>
                <a:cxnSpLocks/>
                <a:stCxn id="260" idx="0"/>
                <a:endCxn id="260" idx="2"/>
              </p:cNvCxnSpPr>
              <p:nvPr/>
            </p:nvCxnSpPr>
            <p:spPr>
              <a:xfrm>
                <a:off x="1773421" y="3310629"/>
                <a:ext cx="168107" cy="8817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E885DF6D-1BC5-4020-9DDB-CC4BC9E6CBA8}"/>
                </a:ext>
              </a:extLst>
            </p:cNvPr>
            <p:cNvSpPr/>
            <p:nvPr/>
          </p:nvSpPr>
          <p:spPr>
            <a:xfrm>
              <a:off x="1863731" y="33614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3E1FE0B-E2EA-4229-A262-C293EF7BCD18}"/>
                </a:ext>
              </a:extLst>
            </p:cNvPr>
            <p:cNvSpPr/>
            <p:nvPr/>
          </p:nvSpPr>
          <p:spPr>
            <a:xfrm>
              <a:off x="1828193" y="33497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7A88D261-1DB5-47C0-84B5-D481B1AE0864}"/>
                </a:ext>
              </a:extLst>
            </p:cNvPr>
            <p:cNvSpPr/>
            <p:nvPr/>
          </p:nvSpPr>
          <p:spPr>
            <a:xfrm rot="14549347" flipH="1">
              <a:off x="1862068" y="3329059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17A6D95F-796D-441A-9A26-D7A3BC9D25DF}"/>
                </a:ext>
              </a:extLst>
            </p:cNvPr>
            <p:cNvSpPr/>
            <p:nvPr/>
          </p:nvSpPr>
          <p:spPr>
            <a:xfrm rot="14136263" flipH="1">
              <a:off x="1820239" y="3311183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CFC438DD-54B5-4374-8328-5C38E247D847}"/>
              </a:ext>
            </a:extLst>
          </p:cNvPr>
          <p:cNvGrpSpPr/>
          <p:nvPr/>
        </p:nvGrpSpPr>
        <p:grpSpPr>
          <a:xfrm rot="5676068">
            <a:off x="1234675" y="3935074"/>
            <a:ext cx="189731" cy="93102"/>
            <a:chOff x="1761287" y="3310629"/>
            <a:chExt cx="189731" cy="9310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id="{F29E32F3-7062-4F1F-AEDE-1DA1800C20EE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</p:grpSpPr>
          <p:sp>
            <p:nvSpPr>
              <p:cNvPr id="268" name="Flowchart: Decision 212">
                <a:extLst>
                  <a:ext uri="{FF2B5EF4-FFF2-40B4-BE49-F238E27FC236}">
                    <a16:creationId xmlns:a16="http://schemas.microsoft.com/office/drawing/2014/main" id="{1E92D5C0-CD82-41C0-AEF4-5708B19A9C2C}"/>
                  </a:ext>
                </a:extLst>
              </p:cNvPr>
              <p:cNvSpPr/>
              <p:nvPr/>
            </p:nvSpPr>
            <p:spPr>
              <a:xfrm rot="1550816">
                <a:off x="1761287" y="3311158"/>
                <a:ext cx="189731" cy="92573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9289"/>
                  <a:gd name="connsiteY0" fmla="*/ 4345 h 10000"/>
                  <a:gd name="connsiteX1" fmla="*/ 4289 w 9289"/>
                  <a:gd name="connsiteY1" fmla="*/ 0 h 10000"/>
                  <a:gd name="connsiteX2" fmla="*/ 9289 w 9289"/>
                  <a:gd name="connsiteY2" fmla="*/ 5000 h 10000"/>
                  <a:gd name="connsiteX3" fmla="*/ 4289 w 9289"/>
                  <a:gd name="connsiteY3" fmla="*/ 10000 h 10000"/>
                  <a:gd name="connsiteX4" fmla="*/ 0 w 9289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4345"/>
                    </a:moveTo>
                    <a:cubicBezTo>
                      <a:pt x="1386" y="932"/>
                      <a:pt x="3078" y="1448"/>
                      <a:pt x="4617" y="0"/>
                    </a:cubicBezTo>
                    <a:lnTo>
                      <a:pt x="10000" y="5000"/>
                    </a:lnTo>
                    <a:lnTo>
                      <a:pt x="4617" y="10000"/>
                    </a:lnTo>
                    <a:cubicBezTo>
                      <a:pt x="3078" y="8115"/>
                      <a:pt x="1539" y="9505"/>
                      <a:pt x="0" y="4345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9" name="Straight Connector 268">
                <a:extLst>
                  <a:ext uri="{FF2B5EF4-FFF2-40B4-BE49-F238E27FC236}">
                    <a16:creationId xmlns:a16="http://schemas.microsoft.com/office/drawing/2014/main" id="{90BF9B0F-6322-4658-9E42-858A089C20F6}"/>
                  </a:ext>
                </a:extLst>
              </p:cNvPr>
              <p:cNvCxnSpPr>
                <a:cxnSpLocks/>
                <a:stCxn id="268" idx="0"/>
                <a:endCxn id="268" idx="2"/>
              </p:cNvCxnSpPr>
              <p:nvPr/>
            </p:nvCxnSpPr>
            <p:spPr>
              <a:xfrm>
                <a:off x="1773421" y="3310629"/>
                <a:ext cx="168107" cy="8817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86D68383-13FE-49DC-A6C1-B9BA65D38C33}"/>
                </a:ext>
              </a:extLst>
            </p:cNvPr>
            <p:cNvSpPr/>
            <p:nvPr/>
          </p:nvSpPr>
          <p:spPr>
            <a:xfrm>
              <a:off x="1863731" y="33614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21C648D2-3ECD-4FF8-9405-A8BFC99A7A71}"/>
                </a:ext>
              </a:extLst>
            </p:cNvPr>
            <p:cNvSpPr/>
            <p:nvPr/>
          </p:nvSpPr>
          <p:spPr>
            <a:xfrm>
              <a:off x="1828193" y="33497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82974032-0BAA-4D06-946E-B212C918E878}"/>
                </a:ext>
              </a:extLst>
            </p:cNvPr>
            <p:cNvSpPr/>
            <p:nvPr/>
          </p:nvSpPr>
          <p:spPr>
            <a:xfrm rot="14549347" flipH="1">
              <a:off x="1862068" y="3329059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AC13BEFB-2F22-44B6-9725-984D9051194A}"/>
                </a:ext>
              </a:extLst>
            </p:cNvPr>
            <p:cNvSpPr/>
            <p:nvPr/>
          </p:nvSpPr>
          <p:spPr>
            <a:xfrm rot="14136263" flipH="1">
              <a:off x="1820239" y="3311183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0" name="Group 269">
            <a:extLst>
              <a:ext uri="{FF2B5EF4-FFF2-40B4-BE49-F238E27FC236}">
                <a16:creationId xmlns:a16="http://schemas.microsoft.com/office/drawing/2014/main" id="{8E86F272-430F-4C88-82E7-87EB39226569}"/>
              </a:ext>
            </a:extLst>
          </p:cNvPr>
          <p:cNvGrpSpPr/>
          <p:nvPr/>
        </p:nvGrpSpPr>
        <p:grpSpPr>
          <a:xfrm rot="7084971">
            <a:off x="142447" y="3301076"/>
            <a:ext cx="189731" cy="93102"/>
            <a:chOff x="1761287" y="3310629"/>
            <a:chExt cx="189731" cy="9310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271" name="Group 270">
              <a:extLst>
                <a:ext uri="{FF2B5EF4-FFF2-40B4-BE49-F238E27FC236}">
                  <a16:creationId xmlns:a16="http://schemas.microsoft.com/office/drawing/2014/main" id="{58D896E0-004B-4BF6-8B1A-3220335B28B7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</p:grpSpPr>
          <p:sp>
            <p:nvSpPr>
              <p:cNvPr id="276" name="Flowchart: Decision 212">
                <a:extLst>
                  <a:ext uri="{FF2B5EF4-FFF2-40B4-BE49-F238E27FC236}">
                    <a16:creationId xmlns:a16="http://schemas.microsoft.com/office/drawing/2014/main" id="{EEDF284F-22D5-4D21-9C29-8E60C2C4C265}"/>
                  </a:ext>
                </a:extLst>
              </p:cNvPr>
              <p:cNvSpPr/>
              <p:nvPr/>
            </p:nvSpPr>
            <p:spPr>
              <a:xfrm rot="1550816">
                <a:off x="1761287" y="3311158"/>
                <a:ext cx="189731" cy="92573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9289"/>
                  <a:gd name="connsiteY0" fmla="*/ 4345 h 10000"/>
                  <a:gd name="connsiteX1" fmla="*/ 4289 w 9289"/>
                  <a:gd name="connsiteY1" fmla="*/ 0 h 10000"/>
                  <a:gd name="connsiteX2" fmla="*/ 9289 w 9289"/>
                  <a:gd name="connsiteY2" fmla="*/ 5000 h 10000"/>
                  <a:gd name="connsiteX3" fmla="*/ 4289 w 9289"/>
                  <a:gd name="connsiteY3" fmla="*/ 10000 h 10000"/>
                  <a:gd name="connsiteX4" fmla="*/ 0 w 9289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4345"/>
                    </a:moveTo>
                    <a:cubicBezTo>
                      <a:pt x="1386" y="932"/>
                      <a:pt x="3078" y="1448"/>
                      <a:pt x="4617" y="0"/>
                    </a:cubicBezTo>
                    <a:lnTo>
                      <a:pt x="10000" y="5000"/>
                    </a:lnTo>
                    <a:lnTo>
                      <a:pt x="4617" y="10000"/>
                    </a:lnTo>
                    <a:cubicBezTo>
                      <a:pt x="3078" y="8115"/>
                      <a:pt x="1539" y="9505"/>
                      <a:pt x="0" y="4345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id="{DDB65EA0-5080-4FF8-9338-FD850059C8D0}"/>
                  </a:ext>
                </a:extLst>
              </p:cNvPr>
              <p:cNvCxnSpPr>
                <a:cxnSpLocks/>
                <a:stCxn id="276" idx="0"/>
                <a:endCxn id="276" idx="2"/>
              </p:cNvCxnSpPr>
              <p:nvPr/>
            </p:nvCxnSpPr>
            <p:spPr>
              <a:xfrm>
                <a:off x="1773421" y="3310629"/>
                <a:ext cx="168107" cy="8817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54A5700B-747C-4894-90CE-1A298CA04778}"/>
                </a:ext>
              </a:extLst>
            </p:cNvPr>
            <p:cNvSpPr/>
            <p:nvPr/>
          </p:nvSpPr>
          <p:spPr>
            <a:xfrm>
              <a:off x="1863731" y="33614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90406A00-F379-45E1-8A6F-4E5863973BBB}"/>
                </a:ext>
              </a:extLst>
            </p:cNvPr>
            <p:cNvSpPr/>
            <p:nvPr/>
          </p:nvSpPr>
          <p:spPr>
            <a:xfrm>
              <a:off x="1828193" y="33497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638A6212-E95D-4CEB-B863-971DE718314A}"/>
                </a:ext>
              </a:extLst>
            </p:cNvPr>
            <p:cNvSpPr/>
            <p:nvPr/>
          </p:nvSpPr>
          <p:spPr>
            <a:xfrm rot="14549347" flipH="1">
              <a:off x="1862068" y="3329059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6F3210A-AC69-4B03-9F15-14029952985D}"/>
                </a:ext>
              </a:extLst>
            </p:cNvPr>
            <p:cNvSpPr/>
            <p:nvPr/>
          </p:nvSpPr>
          <p:spPr>
            <a:xfrm rot="14136263" flipH="1">
              <a:off x="1820239" y="3311183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70601551-BC8B-41A8-A896-73674C2F1AB9}"/>
              </a:ext>
            </a:extLst>
          </p:cNvPr>
          <p:cNvGrpSpPr/>
          <p:nvPr/>
        </p:nvGrpSpPr>
        <p:grpSpPr>
          <a:xfrm rot="18219339">
            <a:off x="396010" y="3719675"/>
            <a:ext cx="189731" cy="93102"/>
            <a:chOff x="1761287" y="3310629"/>
            <a:chExt cx="189731" cy="9310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279" name="Group 278">
              <a:extLst>
                <a:ext uri="{FF2B5EF4-FFF2-40B4-BE49-F238E27FC236}">
                  <a16:creationId xmlns:a16="http://schemas.microsoft.com/office/drawing/2014/main" id="{7A52301C-213A-4663-A9EC-8AD75DFA3CA5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</p:grpSpPr>
          <p:sp>
            <p:nvSpPr>
              <p:cNvPr id="284" name="Flowchart: Decision 212">
                <a:extLst>
                  <a:ext uri="{FF2B5EF4-FFF2-40B4-BE49-F238E27FC236}">
                    <a16:creationId xmlns:a16="http://schemas.microsoft.com/office/drawing/2014/main" id="{AC67217F-334D-41B3-AB33-0EE20CBEA337}"/>
                  </a:ext>
                </a:extLst>
              </p:cNvPr>
              <p:cNvSpPr/>
              <p:nvPr/>
            </p:nvSpPr>
            <p:spPr>
              <a:xfrm rot="1550816">
                <a:off x="1761287" y="3311158"/>
                <a:ext cx="189731" cy="92573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9289"/>
                  <a:gd name="connsiteY0" fmla="*/ 4345 h 10000"/>
                  <a:gd name="connsiteX1" fmla="*/ 4289 w 9289"/>
                  <a:gd name="connsiteY1" fmla="*/ 0 h 10000"/>
                  <a:gd name="connsiteX2" fmla="*/ 9289 w 9289"/>
                  <a:gd name="connsiteY2" fmla="*/ 5000 h 10000"/>
                  <a:gd name="connsiteX3" fmla="*/ 4289 w 9289"/>
                  <a:gd name="connsiteY3" fmla="*/ 10000 h 10000"/>
                  <a:gd name="connsiteX4" fmla="*/ 0 w 9289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4345"/>
                    </a:moveTo>
                    <a:cubicBezTo>
                      <a:pt x="1386" y="932"/>
                      <a:pt x="3078" y="1448"/>
                      <a:pt x="4617" y="0"/>
                    </a:cubicBezTo>
                    <a:lnTo>
                      <a:pt x="10000" y="5000"/>
                    </a:lnTo>
                    <a:lnTo>
                      <a:pt x="4617" y="10000"/>
                    </a:lnTo>
                    <a:cubicBezTo>
                      <a:pt x="3078" y="8115"/>
                      <a:pt x="1539" y="9505"/>
                      <a:pt x="0" y="4345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id="{6C99F344-E920-4560-A8B0-5CD2B28997C6}"/>
                  </a:ext>
                </a:extLst>
              </p:cNvPr>
              <p:cNvCxnSpPr>
                <a:cxnSpLocks/>
                <a:stCxn id="284" idx="0"/>
                <a:endCxn id="284" idx="2"/>
              </p:cNvCxnSpPr>
              <p:nvPr/>
            </p:nvCxnSpPr>
            <p:spPr>
              <a:xfrm>
                <a:off x="1773421" y="3310629"/>
                <a:ext cx="168107" cy="8817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E5D2A19A-0CBD-4AED-811A-CCF3791774A8}"/>
                </a:ext>
              </a:extLst>
            </p:cNvPr>
            <p:cNvSpPr/>
            <p:nvPr/>
          </p:nvSpPr>
          <p:spPr>
            <a:xfrm>
              <a:off x="1863731" y="33614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33986DEC-57E0-424C-A4CE-930322C3C1E8}"/>
                </a:ext>
              </a:extLst>
            </p:cNvPr>
            <p:cNvSpPr/>
            <p:nvPr/>
          </p:nvSpPr>
          <p:spPr>
            <a:xfrm>
              <a:off x="1828193" y="33497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80338D5-153C-4D32-8670-A97AB4CB8532}"/>
                </a:ext>
              </a:extLst>
            </p:cNvPr>
            <p:cNvSpPr/>
            <p:nvPr/>
          </p:nvSpPr>
          <p:spPr>
            <a:xfrm rot="14549347" flipH="1">
              <a:off x="1862068" y="3329059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B7572E81-752A-470A-99B3-938D53C9E971}"/>
                </a:ext>
              </a:extLst>
            </p:cNvPr>
            <p:cNvSpPr/>
            <p:nvPr/>
          </p:nvSpPr>
          <p:spPr>
            <a:xfrm rot="14136263" flipH="1">
              <a:off x="1820239" y="3311183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6" name="Group 285">
            <a:extLst>
              <a:ext uri="{FF2B5EF4-FFF2-40B4-BE49-F238E27FC236}">
                <a16:creationId xmlns:a16="http://schemas.microsoft.com/office/drawing/2014/main" id="{9471E454-9069-423E-A2BB-384BA9414950}"/>
              </a:ext>
            </a:extLst>
          </p:cNvPr>
          <p:cNvGrpSpPr/>
          <p:nvPr/>
        </p:nvGrpSpPr>
        <p:grpSpPr>
          <a:xfrm>
            <a:off x="351877" y="4240049"/>
            <a:ext cx="189731" cy="93102"/>
            <a:chOff x="1761287" y="3310629"/>
            <a:chExt cx="189731" cy="9310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287" name="Group 286">
              <a:extLst>
                <a:ext uri="{FF2B5EF4-FFF2-40B4-BE49-F238E27FC236}">
                  <a16:creationId xmlns:a16="http://schemas.microsoft.com/office/drawing/2014/main" id="{B653E337-C31C-46D8-883C-8CF173AD1F7C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</p:grpSpPr>
          <p:sp>
            <p:nvSpPr>
              <p:cNvPr id="292" name="Flowchart: Decision 212">
                <a:extLst>
                  <a:ext uri="{FF2B5EF4-FFF2-40B4-BE49-F238E27FC236}">
                    <a16:creationId xmlns:a16="http://schemas.microsoft.com/office/drawing/2014/main" id="{F4AA960E-80A9-4990-9B83-703E80DD4F19}"/>
                  </a:ext>
                </a:extLst>
              </p:cNvPr>
              <p:cNvSpPr/>
              <p:nvPr/>
            </p:nvSpPr>
            <p:spPr>
              <a:xfrm rot="1550816">
                <a:off x="1761287" y="3311158"/>
                <a:ext cx="189731" cy="92573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9289"/>
                  <a:gd name="connsiteY0" fmla="*/ 4345 h 10000"/>
                  <a:gd name="connsiteX1" fmla="*/ 4289 w 9289"/>
                  <a:gd name="connsiteY1" fmla="*/ 0 h 10000"/>
                  <a:gd name="connsiteX2" fmla="*/ 9289 w 9289"/>
                  <a:gd name="connsiteY2" fmla="*/ 5000 h 10000"/>
                  <a:gd name="connsiteX3" fmla="*/ 4289 w 9289"/>
                  <a:gd name="connsiteY3" fmla="*/ 10000 h 10000"/>
                  <a:gd name="connsiteX4" fmla="*/ 0 w 9289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  <a:gd name="connsiteX0" fmla="*/ 0 w 10000"/>
                  <a:gd name="connsiteY0" fmla="*/ 4345 h 10000"/>
                  <a:gd name="connsiteX1" fmla="*/ 4617 w 10000"/>
                  <a:gd name="connsiteY1" fmla="*/ 0 h 10000"/>
                  <a:gd name="connsiteX2" fmla="*/ 10000 w 10000"/>
                  <a:gd name="connsiteY2" fmla="*/ 5000 h 10000"/>
                  <a:gd name="connsiteX3" fmla="*/ 4617 w 10000"/>
                  <a:gd name="connsiteY3" fmla="*/ 10000 h 10000"/>
                  <a:gd name="connsiteX4" fmla="*/ 0 w 10000"/>
                  <a:gd name="connsiteY4" fmla="*/ 4345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4345"/>
                    </a:moveTo>
                    <a:cubicBezTo>
                      <a:pt x="1386" y="932"/>
                      <a:pt x="3078" y="1448"/>
                      <a:pt x="4617" y="0"/>
                    </a:cubicBezTo>
                    <a:lnTo>
                      <a:pt x="10000" y="5000"/>
                    </a:lnTo>
                    <a:lnTo>
                      <a:pt x="4617" y="10000"/>
                    </a:lnTo>
                    <a:cubicBezTo>
                      <a:pt x="3078" y="8115"/>
                      <a:pt x="1539" y="9505"/>
                      <a:pt x="0" y="4345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id="{A9BFA715-B67F-4092-85B2-B0C1C4D1C2B9}"/>
                  </a:ext>
                </a:extLst>
              </p:cNvPr>
              <p:cNvCxnSpPr>
                <a:cxnSpLocks/>
                <a:stCxn id="292" idx="0"/>
                <a:endCxn id="292" idx="2"/>
              </p:cNvCxnSpPr>
              <p:nvPr/>
            </p:nvCxnSpPr>
            <p:spPr>
              <a:xfrm>
                <a:off x="1773421" y="3310629"/>
                <a:ext cx="168107" cy="8817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C489F22-4796-4D86-A092-EB4CFA378818}"/>
                </a:ext>
              </a:extLst>
            </p:cNvPr>
            <p:cNvSpPr/>
            <p:nvPr/>
          </p:nvSpPr>
          <p:spPr>
            <a:xfrm>
              <a:off x="1863731" y="33614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D1C4DC6C-01E7-4BD1-A2DC-A2D6CDFFB369}"/>
                </a:ext>
              </a:extLst>
            </p:cNvPr>
            <p:cNvSpPr/>
            <p:nvPr/>
          </p:nvSpPr>
          <p:spPr>
            <a:xfrm>
              <a:off x="1828193" y="3349754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1C99364-D0C1-46BD-8C5C-F93BDDD7CAF9}"/>
                </a:ext>
              </a:extLst>
            </p:cNvPr>
            <p:cNvSpPr/>
            <p:nvPr/>
          </p:nvSpPr>
          <p:spPr>
            <a:xfrm rot="14549347" flipH="1">
              <a:off x="1862068" y="3329059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86B8809D-82FA-47F9-877D-81547C972829}"/>
                </a:ext>
              </a:extLst>
            </p:cNvPr>
            <p:cNvSpPr/>
            <p:nvPr/>
          </p:nvSpPr>
          <p:spPr>
            <a:xfrm rot="14136263" flipH="1">
              <a:off x="1820239" y="3311183"/>
              <a:ext cx="12225" cy="23157"/>
            </a:xfrm>
            <a:custGeom>
              <a:avLst/>
              <a:gdLst>
                <a:gd name="connsiteX0" fmla="*/ 12225 w 12225"/>
                <a:gd name="connsiteY0" fmla="*/ 23157 h 23157"/>
                <a:gd name="connsiteX1" fmla="*/ 318 w 12225"/>
                <a:gd name="connsiteY1" fmla="*/ 1726 h 23157"/>
                <a:gd name="connsiteX2" fmla="*/ 12225 w 12225"/>
                <a:gd name="connsiteY2" fmla="*/ 23157 h 2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25" h="23157">
                  <a:moveTo>
                    <a:pt x="12225" y="23157"/>
                  </a:moveTo>
                  <a:cubicBezTo>
                    <a:pt x="12225" y="23157"/>
                    <a:pt x="4735" y="17184"/>
                    <a:pt x="318" y="1726"/>
                  </a:cubicBezTo>
                  <a:cubicBezTo>
                    <a:pt x="-2314" y="-7485"/>
                    <a:pt x="12225" y="23157"/>
                    <a:pt x="12225" y="23157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11A30673-C469-4FFE-82CD-1F4E17B48586}"/>
              </a:ext>
            </a:extLst>
          </p:cNvPr>
          <p:cNvGrpSpPr/>
          <p:nvPr/>
        </p:nvGrpSpPr>
        <p:grpSpPr>
          <a:xfrm>
            <a:off x="4284139" y="130590"/>
            <a:ext cx="7737178" cy="5042557"/>
            <a:chOff x="4284139" y="130590"/>
            <a:chExt cx="7737178" cy="5042557"/>
          </a:xfrm>
        </p:grpSpPr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63DEA45F-8C6C-4C82-AE6D-5B960BDE0AA6}"/>
                </a:ext>
              </a:extLst>
            </p:cNvPr>
            <p:cNvSpPr/>
            <p:nvPr/>
          </p:nvSpPr>
          <p:spPr>
            <a:xfrm>
              <a:off x="4336087" y="479942"/>
              <a:ext cx="165755" cy="4665735"/>
            </a:xfrm>
            <a:custGeom>
              <a:avLst/>
              <a:gdLst>
                <a:gd name="connsiteX0" fmla="*/ 0 w 255099"/>
                <a:gd name="connsiteY0" fmla="*/ 0 h 2259565"/>
                <a:gd name="connsiteX1" fmla="*/ 255099 w 255099"/>
                <a:gd name="connsiteY1" fmla="*/ 0 h 2259565"/>
                <a:gd name="connsiteX2" fmla="*/ 255099 w 255099"/>
                <a:gd name="connsiteY2" fmla="*/ 2259565 h 2259565"/>
                <a:gd name="connsiteX3" fmla="*/ 0 w 255099"/>
                <a:gd name="connsiteY3" fmla="*/ 2259565 h 2259565"/>
                <a:gd name="connsiteX4" fmla="*/ 0 w 255099"/>
                <a:gd name="connsiteY4" fmla="*/ 0 h 2259565"/>
                <a:gd name="connsiteX0" fmla="*/ 137160 w 255099"/>
                <a:gd name="connsiteY0" fmla="*/ 0 h 2419585"/>
                <a:gd name="connsiteX1" fmla="*/ 255099 w 255099"/>
                <a:gd name="connsiteY1" fmla="*/ 160020 h 2419585"/>
                <a:gd name="connsiteX2" fmla="*/ 255099 w 255099"/>
                <a:gd name="connsiteY2" fmla="*/ 2419585 h 2419585"/>
                <a:gd name="connsiteX3" fmla="*/ 0 w 255099"/>
                <a:gd name="connsiteY3" fmla="*/ 2419585 h 2419585"/>
                <a:gd name="connsiteX4" fmla="*/ 137160 w 255099"/>
                <a:gd name="connsiteY4" fmla="*/ 0 h 2419585"/>
                <a:gd name="connsiteX0" fmla="*/ 68580 w 186519"/>
                <a:gd name="connsiteY0" fmla="*/ 0 h 2419585"/>
                <a:gd name="connsiteX1" fmla="*/ 186519 w 186519"/>
                <a:gd name="connsiteY1" fmla="*/ 160020 h 2419585"/>
                <a:gd name="connsiteX2" fmla="*/ 186519 w 186519"/>
                <a:gd name="connsiteY2" fmla="*/ 2419585 h 2419585"/>
                <a:gd name="connsiteX3" fmla="*/ 0 w 186519"/>
                <a:gd name="connsiteY3" fmla="*/ 1581385 h 2419585"/>
                <a:gd name="connsiteX4" fmla="*/ 68580 w 186519"/>
                <a:gd name="connsiteY4" fmla="*/ 0 h 2419585"/>
                <a:gd name="connsiteX0" fmla="*/ 22860 w 140799"/>
                <a:gd name="connsiteY0" fmla="*/ 0 h 2419585"/>
                <a:gd name="connsiteX1" fmla="*/ 140799 w 140799"/>
                <a:gd name="connsiteY1" fmla="*/ 160020 h 2419585"/>
                <a:gd name="connsiteX2" fmla="*/ 140799 w 140799"/>
                <a:gd name="connsiteY2" fmla="*/ 2419585 h 2419585"/>
                <a:gd name="connsiteX3" fmla="*/ 0 w 140799"/>
                <a:gd name="connsiteY3" fmla="*/ 1581385 h 2419585"/>
                <a:gd name="connsiteX4" fmla="*/ 22860 w 140799"/>
                <a:gd name="connsiteY4" fmla="*/ 0 h 2419585"/>
                <a:gd name="connsiteX0" fmla="*/ 22860 w 140799"/>
                <a:gd name="connsiteY0" fmla="*/ 0 h 2472925"/>
                <a:gd name="connsiteX1" fmla="*/ 140799 w 140799"/>
                <a:gd name="connsiteY1" fmla="*/ 160020 h 2472925"/>
                <a:gd name="connsiteX2" fmla="*/ 140799 w 140799"/>
                <a:gd name="connsiteY2" fmla="*/ 2472925 h 2472925"/>
                <a:gd name="connsiteX3" fmla="*/ 0 w 140799"/>
                <a:gd name="connsiteY3" fmla="*/ 1581385 h 2472925"/>
                <a:gd name="connsiteX4" fmla="*/ 22860 w 140799"/>
                <a:gd name="connsiteY4" fmla="*/ 0 h 247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799" h="2472925">
                  <a:moveTo>
                    <a:pt x="22860" y="0"/>
                  </a:moveTo>
                  <a:lnTo>
                    <a:pt x="140799" y="160020"/>
                  </a:lnTo>
                  <a:lnTo>
                    <a:pt x="140799" y="2472925"/>
                  </a:lnTo>
                  <a:lnTo>
                    <a:pt x="0" y="1581385"/>
                  </a:lnTo>
                  <a:lnTo>
                    <a:pt x="22860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3968A2BC-9B76-431D-A6F6-1920F93EE92D}"/>
                </a:ext>
              </a:extLst>
            </p:cNvPr>
            <p:cNvGrpSpPr/>
            <p:nvPr/>
          </p:nvGrpSpPr>
          <p:grpSpPr>
            <a:xfrm>
              <a:off x="4284139" y="130590"/>
              <a:ext cx="7737178" cy="5042557"/>
              <a:chOff x="5475441" y="479123"/>
              <a:chExt cx="5764657" cy="5042557"/>
            </a:xfrm>
          </p:grpSpPr>
          <p:grpSp>
            <p:nvGrpSpPr>
              <p:cNvPr id="196" name="Group 195">
                <a:extLst>
                  <a:ext uri="{FF2B5EF4-FFF2-40B4-BE49-F238E27FC236}">
                    <a16:creationId xmlns:a16="http://schemas.microsoft.com/office/drawing/2014/main" id="{3CF145B8-D2D6-4AA9-AB7C-7401544D7CA4}"/>
                  </a:ext>
                </a:extLst>
              </p:cNvPr>
              <p:cNvGrpSpPr/>
              <p:nvPr/>
            </p:nvGrpSpPr>
            <p:grpSpPr>
              <a:xfrm>
                <a:off x="5512350" y="1046811"/>
                <a:ext cx="5727748" cy="4474869"/>
                <a:chOff x="5664686" y="478665"/>
                <a:chExt cx="5727748" cy="4474869"/>
              </a:xfrm>
            </p:grpSpPr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0433F03A-AC71-4861-91F1-70F4344B041C}"/>
                    </a:ext>
                  </a:extLst>
                </p:cNvPr>
                <p:cNvGrpSpPr/>
                <p:nvPr/>
              </p:nvGrpSpPr>
              <p:grpSpPr>
                <a:xfrm>
                  <a:off x="5729745" y="2692075"/>
                  <a:ext cx="5662689" cy="2261459"/>
                  <a:chOff x="5698435" y="2915479"/>
                  <a:chExt cx="5446643" cy="2175179"/>
                </a:xfrm>
              </p:grpSpPr>
              <p:sp>
                <p:nvSpPr>
                  <p:cNvPr id="7" name="Rectangle 6">
                    <a:extLst>
                      <a:ext uri="{FF2B5EF4-FFF2-40B4-BE49-F238E27FC236}">
                        <a16:creationId xmlns:a16="http://schemas.microsoft.com/office/drawing/2014/main" id="{17CBA44A-6134-440A-BA40-32DE8B529D9F}"/>
                      </a:ext>
                    </a:extLst>
                  </p:cNvPr>
                  <p:cNvSpPr/>
                  <p:nvPr/>
                </p:nvSpPr>
                <p:spPr>
                  <a:xfrm>
                    <a:off x="5698435" y="2915479"/>
                    <a:ext cx="5446643" cy="217335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" name="Rectangle 7">
                    <a:extLst>
                      <a:ext uri="{FF2B5EF4-FFF2-40B4-BE49-F238E27FC236}">
                        <a16:creationId xmlns:a16="http://schemas.microsoft.com/office/drawing/2014/main" id="{AF1FEBCC-9701-4B03-BDC4-137E2B525212}"/>
                      </a:ext>
                    </a:extLst>
                  </p:cNvPr>
                  <p:cNvSpPr/>
                  <p:nvPr/>
                </p:nvSpPr>
                <p:spPr>
                  <a:xfrm>
                    <a:off x="6096000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0F33EB48-63F4-4B96-8EB1-B47F7C7AB84E}"/>
                      </a:ext>
                    </a:extLst>
                  </p:cNvPr>
                  <p:cNvGrpSpPr/>
                  <p:nvPr/>
                </p:nvGrpSpPr>
                <p:grpSpPr>
                  <a:xfrm>
                    <a:off x="6591716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16" name="Freeform: Shape 15">
                      <a:extLst>
                        <a:ext uri="{FF2B5EF4-FFF2-40B4-BE49-F238E27FC236}">
                          <a16:creationId xmlns:a16="http://schemas.microsoft.com/office/drawing/2014/main" id="{3AE428E0-7CD4-4EA4-87BF-5B6F36FEE5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3" name="Freeform: Shape 22">
                      <a:extLst>
                        <a:ext uri="{FF2B5EF4-FFF2-40B4-BE49-F238E27FC236}">
                          <a16:creationId xmlns:a16="http://schemas.microsoft.com/office/drawing/2014/main" id="{94BC16F9-F23B-4869-9EAD-5282144E5343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CDB5B14D-A648-405F-B67B-B7E4A828B414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099514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26" name="Freeform: Shape 25">
                      <a:extLst>
                        <a:ext uri="{FF2B5EF4-FFF2-40B4-BE49-F238E27FC236}">
                          <a16:creationId xmlns:a16="http://schemas.microsoft.com/office/drawing/2014/main" id="{82DAB83D-9D86-4242-830F-87255BBF23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" name="Freeform: Shape 26">
                      <a:extLst>
                        <a:ext uri="{FF2B5EF4-FFF2-40B4-BE49-F238E27FC236}">
                          <a16:creationId xmlns:a16="http://schemas.microsoft.com/office/drawing/2014/main" id="{162875C1-EA9A-4D86-AC64-59B51F7B8C5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28" name="Rectangle: Top Corners Rounded 27">
                    <a:extLst>
                      <a:ext uri="{FF2B5EF4-FFF2-40B4-BE49-F238E27FC236}">
                        <a16:creationId xmlns:a16="http://schemas.microsoft.com/office/drawing/2014/main" id="{4E8B01E4-6456-4606-9F76-02A04F1116A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8040025" y="3121804"/>
                    <a:ext cx="909521" cy="1968854"/>
                  </a:xfrm>
                  <a:prstGeom prst="round2SameRect">
                    <a:avLst>
                      <a:gd name="adj1" fmla="val 0"/>
                      <a:gd name="adj2" fmla="val 50000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3" name="Freeform: Shape 32">
                    <a:extLst>
                      <a:ext uri="{FF2B5EF4-FFF2-40B4-BE49-F238E27FC236}">
                        <a16:creationId xmlns:a16="http://schemas.microsoft.com/office/drawing/2014/main" id="{620822DB-C06F-42E0-AFEF-B9DD157DA224}"/>
                      </a:ext>
                    </a:extLst>
                  </p:cNvPr>
                  <p:cNvSpPr/>
                  <p:nvPr/>
                </p:nvSpPr>
                <p:spPr>
                  <a:xfrm>
                    <a:off x="8091200" y="4205010"/>
                    <a:ext cx="62379" cy="177651"/>
                  </a:xfrm>
                  <a:custGeom>
                    <a:avLst/>
                    <a:gdLst>
                      <a:gd name="connsiteX0" fmla="*/ 61850 w 192568"/>
                      <a:gd name="connsiteY0" fmla="*/ 197643 h 512688"/>
                      <a:gd name="connsiteX1" fmla="*/ 28577 w 192568"/>
                      <a:gd name="connsiteY1" fmla="*/ 230916 h 512688"/>
                      <a:gd name="connsiteX2" fmla="*/ 28577 w 192568"/>
                      <a:gd name="connsiteY2" fmla="*/ 316391 h 512688"/>
                      <a:gd name="connsiteX3" fmla="*/ 65330 w 192568"/>
                      <a:gd name="connsiteY3" fmla="*/ 353144 h 512688"/>
                      <a:gd name="connsiteX4" fmla="*/ 65329 w 192568"/>
                      <a:gd name="connsiteY4" fmla="*/ 353145 h 512688"/>
                      <a:gd name="connsiteX5" fmla="*/ 102082 w 192568"/>
                      <a:gd name="connsiteY5" fmla="*/ 316392 h 512688"/>
                      <a:gd name="connsiteX6" fmla="*/ 102082 w 192568"/>
                      <a:gd name="connsiteY6" fmla="*/ 230916 h 512688"/>
                      <a:gd name="connsiteX7" fmla="*/ 68809 w 192568"/>
                      <a:gd name="connsiteY7" fmla="*/ 197643 h 512688"/>
                      <a:gd name="connsiteX8" fmla="*/ 87168 w 192568"/>
                      <a:gd name="connsiteY8" fmla="*/ 0 h 512688"/>
                      <a:gd name="connsiteX9" fmla="*/ 105400 w 192568"/>
                      <a:gd name="connsiteY9" fmla="*/ 0 h 512688"/>
                      <a:gd name="connsiteX10" fmla="*/ 192568 w 192568"/>
                      <a:gd name="connsiteY10" fmla="*/ 87168 h 512688"/>
                      <a:gd name="connsiteX11" fmla="*/ 192568 w 192568"/>
                      <a:gd name="connsiteY11" fmla="*/ 416404 h 512688"/>
                      <a:gd name="connsiteX12" fmla="*/ 96284 w 192568"/>
                      <a:gd name="connsiteY12" fmla="*/ 512688 h 512688"/>
                      <a:gd name="connsiteX13" fmla="*/ 0 w 192568"/>
                      <a:gd name="connsiteY13" fmla="*/ 416404 h 512688"/>
                      <a:gd name="connsiteX14" fmla="*/ 0 w 192568"/>
                      <a:gd name="connsiteY14" fmla="*/ 87168 h 512688"/>
                      <a:gd name="connsiteX15" fmla="*/ 87168 w 192568"/>
                      <a:gd name="connsiteY15" fmla="*/ 0 h 512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92568" h="512688">
                        <a:moveTo>
                          <a:pt x="61850" y="197643"/>
                        </a:moveTo>
                        <a:cubicBezTo>
                          <a:pt x="43474" y="197643"/>
                          <a:pt x="28577" y="212540"/>
                          <a:pt x="28577" y="230916"/>
                        </a:cubicBezTo>
                        <a:lnTo>
                          <a:pt x="28577" y="316391"/>
                        </a:lnTo>
                        <a:cubicBezTo>
                          <a:pt x="28577" y="336689"/>
                          <a:pt x="45032" y="353144"/>
                          <a:pt x="65330" y="353144"/>
                        </a:cubicBezTo>
                        <a:lnTo>
                          <a:pt x="65329" y="353145"/>
                        </a:lnTo>
                        <a:cubicBezTo>
                          <a:pt x="85627" y="353145"/>
                          <a:pt x="102082" y="336690"/>
                          <a:pt x="102082" y="316392"/>
                        </a:cubicBezTo>
                        <a:lnTo>
                          <a:pt x="102082" y="230916"/>
                        </a:lnTo>
                        <a:cubicBezTo>
                          <a:pt x="102082" y="212540"/>
                          <a:pt x="87185" y="197643"/>
                          <a:pt x="68809" y="197643"/>
                        </a:cubicBezTo>
                        <a:close/>
                        <a:moveTo>
                          <a:pt x="87168" y="0"/>
                        </a:moveTo>
                        <a:lnTo>
                          <a:pt x="105400" y="0"/>
                        </a:lnTo>
                        <a:cubicBezTo>
                          <a:pt x="153542" y="0"/>
                          <a:pt x="192568" y="39026"/>
                          <a:pt x="192568" y="87168"/>
                        </a:cubicBezTo>
                        <a:lnTo>
                          <a:pt x="192568" y="416404"/>
                        </a:lnTo>
                        <a:cubicBezTo>
                          <a:pt x="192568" y="469580"/>
                          <a:pt x="149460" y="512688"/>
                          <a:pt x="96284" y="512688"/>
                        </a:cubicBezTo>
                        <a:cubicBezTo>
                          <a:pt x="43108" y="512688"/>
                          <a:pt x="0" y="469580"/>
                          <a:pt x="0" y="416404"/>
                        </a:cubicBezTo>
                        <a:lnTo>
                          <a:pt x="0" y="87168"/>
                        </a:lnTo>
                        <a:cubicBezTo>
                          <a:pt x="0" y="39026"/>
                          <a:pt x="39026" y="0"/>
                          <a:pt x="87168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" name="Rectangle 40">
                    <a:extLst>
                      <a:ext uri="{FF2B5EF4-FFF2-40B4-BE49-F238E27FC236}">
                        <a16:creationId xmlns:a16="http://schemas.microsoft.com/office/drawing/2014/main" id="{B4C79A6D-86FE-4CEA-B58B-9FFB3A097C30}"/>
                      </a:ext>
                    </a:extLst>
                  </p:cNvPr>
                  <p:cNvSpPr/>
                  <p:nvPr/>
                </p:nvSpPr>
                <p:spPr>
                  <a:xfrm>
                    <a:off x="9929431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2" name="Group 41">
                    <a:extLst>
                      <a:ext uri="{FF2B5EF4-FFF2-40B4-BE49-F238E27FC236}">
                        <a16:creationId xmlns:a16="http://schemas.microsoft.com/office/drawing/2014/main" id="{7C93C041-C6BC-4383-9F7B-C659D1A7D0E9}"/>
                      </a:ext>
                    </a:extLst>
                  </p:cNvPr>
                  <p:cNvGrpSpPr/>
                  <p:nvPr/>
                </p:nvGrpSpPr>
                <p:grpSpPr>
                  <a:xfrm>
                    <a:off x="10425147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E2B99A31-7FB9-40BC-A8AF-D007205E27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" name="Freeform: Shape 43">
                      <a:extLst>
                        <a:ext uri="{FF2B5EF4-FFF2-40B4-BE49-F238E27FC236}">
                          <a16:creationId xmlns:a16="http://schemas.microsoft.com/office/drawing/2014/main" id="{E39C3162-BC63-4C08-A9E0-F0814500EAB8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45" name="Group 44">
                    <a:extLst>
                      <a:ext uri="{FF2B5EF4-FFF2-40B4-BE49-F238E27FC236}">
                        <a16:creationId xmlns:a16="http://schemas.microsoft.com/office/drawing/2014/main" id="{4DD24866-E88D-4980-B42C-51E58C2F50ED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9932945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46" name="Freeform: Shape 45">
                      <a:extLst>
                        <a:ext uri="{FF2B5EF4-FFF2-40B4-BE49-F238E27FC236}">
                          <a16:creationId xmlns:a16="http://schemas.microsoft.com/office/drawing/2014/main" id="{979AD43D-182C-44FE-AF30-8639DF5FDB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7" name="Freeform: Shape 46">
                      <a:extLst>
                        <a:ext uri="{FF2B5EF4-FFF2-40B4-BE49-F238E27FC236}">
                          <a16:creationId xmlns:a16="http://schemas.microsoft.com/office/drawing/2014/main" id="{F7B13631-4CAF-49AD-8A38-EAB15531D8BB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A3A9611C-601D-499B-BDA7-C98B6D548413}"/>
                      </a:ext>
                    </a:extLst>
                  </p:cNvPr>
                  <p:cNvSpPr/>
                  <p:nvPr/>
                </p:nvSpPr>
                <p:spPr>
                  <a:xfrm>
                    <a:off x="8064754" y="4032466"/>
                    <a:ext cx="136519" cy="144018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73" name="Group 172">
                  <a:extLst>
                    <a:ext uri="{FF2B5EF4-FFF2-40B4-BE49-F238E27FC236}">
                      <a16:creationId xmlns:a16="http://schemas.microsoft.com/office/drawing/2014/main" id="{33F55CA4-325E-4B80-82B3-768E584E89AB}"/>
                    </a:ext>
                  </a:extLst>
                </p:cNvPr>
                <p:cNvGrpSpPr/>
                <p:nvPr/>
              </p:nvGrpSpPr>
              <p:grpSpPr>
                <a:xfrm>
                  <a:off x="5728360" y="478665"/>
                  <a:ext cx="5662689" cy="2259565"/>
                  <a:chOff x="5698435" y="2915479"/>
                  <a:chExt cx="5446643" cy="2173357"/>
                </a:xfrm>
              </p:grpSpPr>
              <p:sp>
                <p:nvSpPr>
                  <p:cNvPr id="174" name="Rectangle 173">
                    <a:extLst>
                      <a:ext uri="{FF2B5EF4-FFF2-40B4-BE49-F238E27FC236}">
                        <a16:creationId xmlns:a16="http://schemas.microsoft.com/office/drawing/2014/main" id="{EB875DB0-752B-4F3A-B319-7D1B9BD87A14}"/>
                      </a:ext>
                    </a:extLst>
                  </p:cNvPr>
                  <p:cNvSpPr/>
                  <p:nvPr/>
                </p:nvSpPr>
                <p:spPr>
                  <a:xfrm>
                    <a:off x="5698435" y="2915479"/>
                    <a:ext cx="5446643" cy="217335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5" name="Rectangle 174">
                    <a:extLst>
                      <a:ext uri="{FF2B5EF4-FFF2-40B4-BE49-F238E27FC236}">
                        <a16:creationId xmlns:a16="http://schemas.microsoft.com/office/drawing/2014/main" id="{D9626C51-901B-4B47-B455-26347F659D76}"/>
                      </a:ext>
                    </a:extLst>
                  </p:cNvPr>
                  <p:cNvSpPr/>
                  <p:nvPr/>
                </p:nvSpPr>
                <p:spPr>
                  <a:xfrm>
                    <a:off x="6096000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76" name="Group 175">
                    <a:extLst>
                      <a:ext uri="{FF2B5EF4-FFF2-40B4-BE49-F238E27FC236}">
                        <a16:creationId xmlns:a16="http://schemas.microsoft.com/office/drawing/2014/main" id="{160917E3-581A-46CD-B7EB-3ECC8AB85007}"/>
                      </a:ext>
                    </a:extLst>
                  </p:cNvPr>
                  <p:cNvGrpSpPr/>
                  <p:nvPr/>
                </p:nvGrpSpPr>
                <p:grpSpPr>
                  <a:xfrm>
                    <a:off x="6591716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190" name="Freeform: Shape 189">
                      <a:extLst>
                        <a:ext uri="{FF2B5EF4-FFF2-40B4-BE49-F238E27FC236}">
                          <a16:creationId xmlns:a16="http://schemas.microsoft.com/office/drawing/2014/main" id="{41271848-6022-45B1-B5F7-4D0A7661DB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1" name="Freeform: Shape 190">
                      <a:extLst>
                        <a:ext uri="{FF2B5EF4-FFF2-40B4-BE49-F238E27FC236}">
                          <a16:creationId xmlns:a16="http://schemas.microsoft.com/office/drawing/2014/main" id="{0D4EB059-1C38-4102-90FE-699BD03A28EB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77" name="Group 176">
                    <a:extLst>
                      <a:ext uri="{FF2B5EF4-FFF2-40B4-BE49-F238E27FC236}">
                        <a16:creationId xmlns:a16="http://schemas.microsoft.com/office/drawing/2014/main" id="{071AD9DF-99D7-42CD-AB44-421524893298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099514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188" name="Freeform: Shape 187">
                      <a:extLst>
                        <a:ext uri="{FF2B5EF4-FFF2-40B4-BE49-F238E27FC236}">
                          <a16:creationId xmlns:a16="http://schemas.microsoft.com/office/drawing/2014/main" id="{3F2D2C2C-5A59-4C30-9A30-6529A78103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9" name="Freeform: Shape 188">
                      <a:extLst>
                        <a:ext uri="{FF2B5EF4-FFF2-40B4-BE49-F238E27FC236}">
                          <a16:creationId xmlns:a16="http://schemas.microsoft.com/office/drawing/2014/main" id="{D89202BC-E7D5-4BAD-8E87-5791016E3D8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81" name="Rectangle 180">
                    <a:extLst>
                      <a:ext uri="{FF2B5EF4-FFF2-40B4-BE49-F238E27FC236}">
                        <a16:creationId xmlns:a16="http://schemas.microsoft.com/office/drawing/2014/main" id="{DAD3D687-E3D9-409C-A23B-F7A272C4E27E}"/>
                      </a:ext>
                    </a:extLst>
                  </p:cNvPr>
                  <p:cNvSpPr/>
                  <p:nvPr/>
                </p:nvSpPr>
                <p:spPr>
                  <a:xfrm>
                    <a:off x="9929431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82" name="Group 181">
                    <a:extLst>
                      <a:ext uri="{FF2B5EF4-FFF2-40B4-BE49-F238E27FC236}">
                        <a16:creationId xmlns:a16="http://schemas.microsoft.com/office/drawing/2014/main" id="{B823C3E9-48E0-4C82-AE68-107A2AA5692A}"/>
                      </a:ext>
                    </a:extLst>
                  </p:cNvPr>
                  <p:cNvGrpSpPr/>
                  <p:nvPr/>
                </p:nvGrpSpPr>
                <p:grpSpPr>
                  <a:xfrm>
                    <a:off x="10425147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186" name="Freeform: Shape 185">
                      <a:extLst>
                        <a:ext uri="{FF2B5EF4-FFF2-40B4-BE49-F238E27FC236}">
                          <a16:creationId xmlns:a16="http://schemas.microsoft.com/office/drawing/2014/main" id="{D0AEC8D5-E3BC-46EF-A663-1AF85C70F2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7" name="Freeform: Shape 186">
                      <a:extLst>
                        <a:ext uri="{FF2B5EF4-FFF2-40B4-BE49-F238E27FC236}">
                          <a16:creationId xmlns:a16="http://schemas.microsoft.com/office/drawing/2014/main" id="{080A19E3-6C1E-4580-A2DF-ADC7E3B0716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83" name="Group 182">
                    <a:extLst>
                      <a:ext uri="{FF2B5EF4-FFF2-40B4-BE49-F238E27FC236}">
                        <a16:creationId xmlns:a16="http://schemas.microsoft.com/office/drawing/2014/main" id="{5E116379-AA86-47EC-BBE6-CD4E6FB8DA9B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9932945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184" name="Freeform: Shape 183">
                      <a:extLst>
                        <a:ext uri="{FF2B5EF4-FFF2-40B4-BE49-F238E27FC236}">
                          <a16:creationId xmlns:a16="http://schemas.microsoft.com/office/drawing/2014/main" id="{A7F03778-C2B0-4F22-81FA-266EA9E4B5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5" name="Freeform: Shape 184">
                      <a:extLst>
                        <a:ext uri="{FF2B5EF4-FFF2-40B4-BE49-F238E27FC236}">
                          <a16:creationId xmlns:a16="http://schemas.microsoft.com/office/drawing/2014/main" id="{5D05E97E-6385-4986-A396-4ABAFC9FDB02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6602724F-9A5B-4475-9E6E-E534206C98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64686" y="2699199"/>
                  <a:ext cx="5726364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7" name="Trapezoid 196">
                <a:extLst>
                  <a:ext uri="{FF2B5EF4-FFF2-40B4-BE49-F238E27FC236}">
                    <a16:creationId xmlns:a16="http://schemas.microsoft.com/office/drawing/2014/main" id="{944D6CC4-05FB-42FC-ADB9-2A5B4F157F32}"/>
                  </a:ext>
                </a:extLst>
              </p:cNvPr>
              <p:cNvSpPr/>
              <p:nvPr/>
            </p:nvSpPr>
            <p:spPr>
              <a:xfrm>
                <a:off x="5475441" y="479123"/>
                <a:ext cx="5739366" cy="559106"/>
              </a:xfrm>
              <a:prstGeom prst="trapezoid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885F672-1E43-40FE-B4EE-FFE7B9A3B0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3678" y="2776920"/>
              <a:ext cx="0" cy="14901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4D0DF3D-CC7A-4B9D-8234-690D97FFE0C6}"/>
                </a:ext>
              </a:extLst>
            </p:cNvPr>
            <p:cNvSpPr/>
            <p:nvPr/>
          </p:nvSpPr>
          <p:spPr>
            <a:xfrm rot="1098628">
              <a:off x="7812908" y="4120487"/>
              <a:ext cx="276401" cy="96842"/>
            </a:xfrm>
            <a:custGeom>
              <a:avLst/>
              <a:gdLst>
                <a:gd name="connsiteX0" fmla="*/ 257653 w 583960"/>
                <a:gd name="connsiteY0" fmla="*/ 38142 h 245197"/>
                <a:gd name="connsiteX1" fmla="*/ 581975 w 583960"/>
                <a:gd name="connsiteY1" fmla="*/ 44102 h 245197"/>
                <a:gd name="connsiteX2" fmla="*/ 572295 w 583960"/>
                <a:gd name="connsiteY2" fmla="*/ 91400 h 245197"/>
                <a:gd name="connsiteX3" fmla="*/ 569937 w 583960"/>
                <a:gd name="connsiteY3" fmla="*/ 94336 h 245197"/>
                <a:gd name="connsiteX4" fmla="*/ 535282 w 583960"/>
                <a:gd name="connsiteY4" fmla="*/ 117028 h 245197"/>
                <a:gd name="connsiteX5" fmla="*/ 500191 w 583960"/>
                <a:gd name="connsiteY5" fmla="*/ 135006 h 245197"/>
                <a:gd name="connsiteX6" fmla="*/ 494839 w 583960"/>
                <a:gd name="connsiteY6" fmla="*/ 125584 h 245197"/>
                <a:gd name="connsiteX7" fmla="*/ 243096 w 583960"/>
                <a:gd name="connsiteY7" fmla="*/ 126275 h 245197"/>
                <a:gd name="connsiteX8" fmla="*/ 150389 w 583960"/>
                <a:gd name="connsiteY8" fmla="*/ 213947 h 245197"/>
                <a:gd name="connsiteX9" fmla="*/ 131898 w 583960"/>
                <a:gd name="connsiteY9" fmla="*/ 243313 h 245197"/>
                <a:gd name="connsiteX10" fmla="*/ 77153 w 583960"/>
                <a:gd name="connsiteY10" fmla="*/ 245197 h 245197"/>
                <a:gd name="connsiteX11" fmla="*/ 17447 w 583960"/>
                <a:gd name="connsiteY11" fmla="*/ 235000 h 245197"/>
                <a:gd name="connsiteX12" fmla="*/ 491 w 583960"/>
                <a:gd name="connsiteY12" fmla="*/ 226062 h 245197"/>
                <a:gd name="connsiteX13" fmla="*/ 0 w 583960"/>
                <a:gd name="connsiteY13" fmla="*/ 213858 h 245197"/>
                <a:gd name="connsiteX14" fmla="*/ 257653 w 583960"/>
                <a:gd name="connsiteY14" fmla="*/ 38142 h 245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3960" h="245197">
                  <a:moveTo>
                    <a:pt x="257653" y="38142"/>
                  </a:moveTo>
                  <a:cubicBezTo>
                    <a:pt x="418110" y="-14957"/>
                    <a:pt x="563314" y="-12289"/>
                    <a:pt x="581975" y="44102"/>
                  </a:cubicBezTo>
                  <a:cubicBezTo>
                    <a:pt x="586640" y="58199"/>
                    <a:pt x="582955" y="74319"/>
                    <a:pt x="572295" y="91400"/>
                  </a:cubicBezTo>
                  <a:lnTo>
                    <a:pt x="569937" y="94336"/>
                  </a:lnTo>
                  <a:lnTo>
                    <a:pt x="535282" y="117028"/>
                  </a:lnTo>
                  <a:lnTo>
                    <a:pt x="500191" y="135006"/>
                  </a:lnTo>
                  <a:lnTo>
                    <a:pt x="494839" y="125584"/>
                  </a:lnTo>
                  <a:cubicBezTo>
                    <a:pt x="442896" y="58645"/>
                    <a:pt x="345138" y="54689"/>
                    <a:pt x="243096" y="126275"/>
                  </a:cubicBezTo>
                  <a:cubicBezTo>
                    <a:pt x="209081" y="150137"/>
                    <a:pt x="177811" y="180134"/>
                    <a:pt x="150389" y="213947"/>
                  </a:cubicBezTo>
                  <a:lnTo>
                    <a:pt x="131898" y="243313"/>
                  </a:lnTo>
                  <a:lnTo>
                    <a:pt x="77153" y="245197"/>
                  </a:lnTo>
                  <a:cubicBezTo>
                    <a:pt x="53745" y="243953"/>
                    <a:pt x="33560" y="240556"/>
                    <a:pt x="17447" y="235000"/>
                  </a:cubicBezTo>
                  <a:lnTo>
                    <a:pt x="491" y="226062"/>
                  </a:lnTo>
                  <a:lnTo>
                    <a:pt x="0" y="213858"/>
                  </a:lnTo>
                  <a:cubicBezTo>
                    <a:pt x="11695" y="158367"/>
                    <a:pt x="117252" y="84603"/>
                    <a:pt x="257653" y="3814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3" name="Group 382">
            <a:extLst>
              <a:ext uri="{FF2B5EF4-FFF2-40B4-BE49-F238E27FC236}">
                <a16:creationId xmlns:a16="http://schemas.microsoft.com/office/drawing/2014/main" id="{48F04D23-2DB6-4158-BED6-3B31CAE9763E}"/>
              </a:ext>
            </a:extLst>
          </p:cNvPr>
          <p:cNvGrpSpPr/>
          <p:nvPr/>
        </p:nvGrpSpPr>
        <p:grpSpPr>
          <a:xfrm>
            <a:off x="7787478" y="4680598"/>
            <a:ext cx="1147159" cy="1772476"/>
            <a:chOff x="7214801" y="3193153"/>
            <a:chExt cx="2211507" cy="3416999"/>
          </a:xfrm>
        </p:grpSpPr>
        <p:grpSp>
          <p:nvGrpSpPr>
            <p:cNvPr id="372" name="Group 371">
              <a:extLst>
                <a:ext uri="{FF2B5EF4-FFF2-40B4-BE49-F238E27FC236}">
                  <a16:creationId xmlns:a16="http://schemas.microsoft.com/office/drawing/2014/main" id="{538F53E1-E51A-4F31-BE02-473E51577C3F}"/>
                </a:ext>
              </a:extLst>
            </p:cNvPr>
            <p:cNvGrpSpPr/>
            <p:nvPr/>
          </p:nvGrpSpPr>
          <p:grpSpPr>
            <a:xfrm flipH="1">
              <a:off x="7214801" y="3311005"/>
              <a:ext cx="2211507" cy="3299147"/>
              <a:chOff x="3631168" y="4906674"/>
              <a:chExt cx="2536874" cy="3784534"/>
            </a:xfrm>
          </p:grpSpPr>
          <p:cxnSp>
            <p:nvCxnSpPr>
              <p:cNvPr id="373" name="Straight Connector 372">
                <a:extLst>
                  <a:ext uri="{FF2B5EF4-FFF2-40B4-BE49-F238E27FC236}">
                    <a16:creationId xmlns:a16="http://schemas.microsoft.com/office/drawing/2014/main" id="{15943EB5-AB12-4FEA-9D5D-311F009FA75E}"/>
                  </a:ext>
                </a:extLst>
              </p:cNvPr>
              <p:cNvCxnSpPr>
                <a:cxnSpLocks/>
                <a:endCxn id="377" idx="1"/>
              </p:cNvCxnSpPr>
              <p:nvPr/>
            </p:nvCxnSpPr>
            <p:spPr>
              <a:xfrm flipH="1">
                <a:off x="4564857" y="7083379"/>
                <a:ext cx="26158" cy="1407519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374" name="Straight Connector 373">
                <a:extLst>
                  <a:ext uri="{FF2B5EF4-FFF2-40B4-BE49-F238E27FC236}">
                    <a16:creationId xmlns:a16="http://schemas.microsoft.com/office/drawing/2014/main" id="{014EEFED-FC19-4ECB-835F-6449D49633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3125" y="7188137"/>
                <a:ext cx="36906" cy="1471215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375" name="Oval 374">
                <a:extLst>
                  <a:ext uri="{FF2B5EF4-FFF2-40B4-BE49-F238E27FC236}">
                    <a16:creationId xmlns:a16="http://schemas.microsoft.com/office/drawing/2014/main" id="{971EB51B-4A5A-4A89-A0EE-DDB3D5BAD3CD}"/>
                  </a:ext>
                </a:extLst>
              </p:cNvPr>
              <p:cNvSpPr/>
              <p:nvPr/>
            </p:nvSpPr>
            <p:spPr>
              <a:xfrm>
                <a:off x="3631168" y="4906674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6" name="Rectangle: Top Corners Rounded 375">
                <a:extLst>
                  <a:ext uri="{FF2B5EF4-FFF2-40B4-BE49-F238E27FC236}">
                    <a16:creationId xmlns:a16="http://schemas.microsoft.com/office/drawing/2014/main" id="{845B492C-E8D0-485A-8D94-7BC7352AA7DB}"/>
                  </a:ext>
                </a:extLst>
              </p:cNvPr>
              <p:cNvSpPr/>
              <p:nvPr/>
            </p:nvSpPr>
            <p:spPr>
              <a:xfrm>
                <a:off x="4896832" y="8490898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7" name="Rectangle: Top Corners Rounded 376">
                <a:extLst>
                  <a:ext uri="{FF2B5EF4-FFF2-40B4-BE49-F238E27FC236}">
                    <a16:creationId xmlns:a16="http://schemas.microsoft.com/office/drawing/2014/main" id="{BC43FA8D-D4AA-4730-A923-00384E43CB4C}"/>
                  </a:ext>
                </a:extLst>
              </p:cNvPr>
              <p:cNvSpPr/>
              <p:nvPr/>
            </p:nvSpPr>
            <p:spPr>
              <a:xfrm>
                <a:off x="4230110" y="8290588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78" name="Group 377">
              <a:extLst>
                <a:ext uri="{FF2B5EF4-FFF2-40B4-BE49-F238E27FC236}">
                  <a16:creationId xmlns:a16="http://schemas.microsoft.com/office/drawing/2014/main" id="{CEF27E9D-0942-4673-BB76-EABFCABCFF5B}"/>
                </a:ext>
              </a:extLst>
            </p:cNvPr>
            <p:cNvGrpSpPr/>
            <p:nvPr/>
          </p:nvGrpSpPr>
          <p:grpSpPr>
            <a:xfrm>
              <a:off x="7334371" y="3193153"/>
              <a:ext cx="1972366" cy="622593"/>
              <a:chOff x="914840" y="1896670"/>
              <a:chExt cx="1972366" cy="622593"/>
            </a:xfrm>
          </p:grpSpPr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FA25F1E3-3BA9-449D-A94E-1DC3B4E81DC5}"/>
                  </a:ext>
                </a:extLst>
              </p:cNvPr>
              <p:cNvSpPr/>
              <p:nvPr/>
            </p:nvSpPr>
            <p:spPr>
              <a:xfrm flipH="1">
                <a:off x="914840" y="2386707"/>
                <a:ext cx="1972366" cy="132556"/>
              </a:xfrm>
              <a:custGeom>
                <a:avLst/>
                <a:gdLst>
                  <a:gd name="connsiteX0" fmla="*/ 986183 w 1972366"/>
                  <a:gd name="connsiteY0" fmla="*/ 0 h 132556"/>
                  <a:gd name="connsiteX1" fmla="*/ 69274 w 1972366"/>
                  <a:gd name="connsiteY1" fmla="*/ 29221 h 132556"/>
                  <a:gd name="connsiteX2" fmla="*/ 36471 w 1972366"/>
                  <a:gd name="connsiteY2" fmla="*/ 32458 h 132556"/>
                  <a:gd name="connsiteX3" fmla="*/ 13888 w 1972366"/>
                  <a:gd name="connsiteY3" fmla="*/ 68325 h 132556"/>
                  <a:gd name="connsiteX4" fmla="*/ 0 w 1972366"/>
                  <a:gd name="connsiteY4" fmla="*/ 96142 h 132556"/>
                  <a:gd name="connsiteX5" fmla="*/ 13888 w 1972366"/>
                  <a:gd name="connsiteY5" fmla="*/ 97870 h 132556"/>
                  <a:gd name="connsiteX6" fmla="*/ 986183 w 1972366"/>
                  <a:gd name="connsiteY6" fmla="*/ 132556 h 132556"/>
                  <a:gd name="connsiteX7" fmla="*/ 1958478 w 1972366"/>
                  <a:gd name="connsiteY7" fmla="*/ 97870 h 132556"/>
                  <a:gd name="connsiteX8" fmla="*/ 1972366 w 1972366"/>
                  <a:gd name="connsiteY8" fmla="*/ 96142 h 132556"/>
                  <a:gd name="connsiteX9" fmla="*/ 1958478 w 1972366"/>
                  <a:gd name="connsiteY9" fmla="*/ 68325 h 132556"/>
                  <a:gd name="connsiteX10" fmla="*/ 1935895 w 1972366"/>
                  <a:gd name="connsiteY10" fmla="*/ 32458 h 132556"/>
                  <a:gd name="connsiteX11" fmla="*/ 1903092 w 1972366"/>
                  <a:gd name="connsiteY11" fmla="*/ 29221 h 132556"/>
                  <a:gd name="connsiteX12" fmla="*/ 986183 w 1972366"/>
                  <a:gd name="connsiteY12" fmla="*/ 0 h 132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72366" h="132556">
                    <a:moveTo>
                      <a:pt x="986183" y="0"/>
                    </a:moveTo>
                    <a:cubicBezTo>
                      <a:pt x="604501" y="0"/>
                      <a:pt x="267987" y="11592"/>
                      <a:pt x="69274" y="29221"/>
                    </a:cubicBezTo>
                    <a:lnTo>
                      <a:pt x="36471" y="32458"/>
                    </a:lnTo>
                    <a:lnTo>
                      <a:pt x="13888" y="68325"/>
                    </a:lnTo>
                    <a:lnTo>
                      <a:pt x="0" y="96142"/>
                    </a:lnTo>
                    <a:lnTo>
                      <a:pt x="13888" y="97870"/>
                    </a:lnTo>
                    <a:cubicBezTo>
                      <a:pt x="201135" y="118531"/>
                      <a:pt x="566333" y="132556"/>
                      <a:pt x="986183" y="132556"/>
                    </a:cubicBezTo>
                    <a:cubicBezTo>
                      <a:pt x="1406033" y="132556"/>
                      <a:pt x="1771231" y="118531"/>
                      <a:pt x="1958478" y="97870"/>
                    </a:cubicBezTo>
                    <a:lnTo>
                      <a:pt x="1972366" y="96142"/>
                    </a:lnTo>
                    <a:lnTo>
                      <a:pt x="1958478" y="68325"/>
                    </a:lnTo>
                    <a:lnTo>
                      <a:pt x="1935895" y="32458"/>
                    </a:lnTo>
                    <a:lnTo>
                      <a:pt x="1903092" y="29221"/>
                    </a:lnTo>
                    <a:cubicBezTo>
                      <a:pt x="1704380" y="11592"/>
                      <a:pt x="1367865" y="0"/>
                      <a:pt x="986183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83BA2EAA-3C55-4C35-8C3C-3F9C91776B2B}"/>
                  </a:ext>
                </a:extLst>
              </p:cNvPr>
              <p:cNvSpPr/>
              <p:nvPr/>
            </p:nvSpPr>
            <p:spPr>
              <a:xfrm flipH="1">
                <a:off x="951311" y="1896670"/>
                <a:ext cx="1899424" cy="522495"/>
              </a:xfrm>
              <a:custGeom>
                <a:avLst/>
                <a:gdLst>
                  <a:gd name="connsiteX0" fmla="*/ 949712 w 1899424"/>
                  <a:gd name="connsiteY0" fmla="*/ 0 h 522495"/>
                  <a:gd name="connsiteX1" fmla="*/ 32803 w 1899424"/>
                  <a:gd name="connsiteY1" fmla="*/ 470394 h 522495"/>
                  <a:gd name="connsiteX2" fmla="*/ 0 w 1899424"/>
                  <a:gd name="connsiteY2" fmla="*/ 522495 h 522495"/>
                  <a:gd name="connsiteX3" fmla="*/ 32803 w 1899424"/>
                  <a:gd name="connsiteY3" fmla="*/ 519258 h 522495"/>
                  <a:gd name="connsiteX4" fmla="*/ 949712 w 1899424"/>
                  <a:gd name="connsiteY4" fmla="*/ 490037 h 522495"/>
                  <a:gd name="connsiteX5" fmla="*/ 1866621 w 1899424"/>
                  <a:gd name="connsiteY5" fmla="*/ 519258 h 522495"/>
                  <a:gd name="connsiteX6" fmla="*/ 1899424 w 1899424"/>
                  <a:gd name="connsiteY6" fmla="*/ 522495 h 522495"/>
                  <a:gd name="connsiteX7" fmla="*/ 1866621 w 1899424"/>
                  <a:gd name="connsiteY7" fmla="*/ 470394 h 522495"/>
                  <a:gd name="connsiteX8" fmla="*/ 949712 w 1899424"/>
                  <a:gd name="connsiteY8" fmla="*/ 0 h 522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99424" h="522495">
                    <a:moveTo>
                      <a:pt x="949712" y="0"/>
                    </a:moveTo>
                    <a:cubicBezTo>
                      <a:pt x="568030" y="0"/>
                      <a:pt x="231516" y="186592"/>
                      <a:pt x="32803" y="470394"/>
                    </a:cubicBezTo>
                    <a:lnTo>
                      <a:pt x="0" y="522495"/>
                    </a:lnTo>
                    <a:lnTo>
                      <a:pt x="32803" y="519258"/>
                    </a:lnTo>
                    <a:cubicBezTo>
                      <a:pt x="231516" y="501629"/>
                      <a:pt x="568030" y="490037"/>
                      <a:pt x="949712" y="490037"/>
                    </a:cubicBezTo>
                    <a:cubicBezTo>
                      <a:pt x="1331394" y="490037"/>
                      <a:pt x="1667909" y="501629"/>
                      <a:pt x="1866621" y="519258"/>
                    </a:cubicBezTo>
                    <a:lnTo>
                      <a:pt x="1899424" y="522495"/>
                    </a:lnTo>
                    <a:lnTo>
                      <a:pt x="1866621" y="470394"/>
                    </a:lnTo>
                    <a:cubicBezTo>
                      <a:pt x="1667909" y="186592"/>
                      <a:pt x="1331394" y="0"/>
                      <a:pt x="94971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67017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17801 L 1.25E-6 -4.8148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78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895383" y="1635322"/>
            <a:ext cx="2700140" cy="3728385"/>
            <a:chOff x="1073117" y="2245196"/>
            <a:chExt cx="2411397" cy="3329685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3F8804AA-C844-4A5D-9BD6-9DC2E1C8DA16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33206F24-9B97-4E79-9466-9450A464D8B9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367737" y="2245196"/>
                <a:chExt cx="2116777" cy="3329685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6"/>
                  <a:ext cx="2116777" cy="3329685"/>
                  <a:chOff x="1074868" y="3573966"/>
                  <a:chExt cx="1418628" cy="2231494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8" cy="2231494"/>
                    <a:chOff x="1094499" y="2654773"/>
                    <a:chExt cx="2211508" cy="3478690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499" y="2657176"/>
                      <a:ext cx="2211508" cy="3476287"/>
                      <a:chOff x="3698769" y="4774931"/>
                      <a:chExt cx="2536875" cy="3987737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1927399">
                        <a:off x="3990352" y="6099199"/>
                        <a:ext cx="649909" cy="923978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51438" y="6951597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9" y="4774931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07574" y="5784054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06697" y="8562358"/>
                        <a:ext cx="669495" cy="200310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26089" y="8447797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420143" flipH="1">
                        <a:off x="4482693" y="6187340"/>
                        <a:ext cx="129037" cy="190499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890164" y="5784053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41634" y="5886419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902156" y="5881421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1972366" cy="622593"/>
                      <a:chOff x="900019" y="1897272"/>
                      <a:chExt cx="1972366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00019" y="2387310"/>
                        <a:ext cx="1972366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36488" y="1897272"/>
                        <a:ext cx="1899425" cy="522495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800953" flipH="1">
                    <a:off x="1209921" y="4091137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0364936">
                    <a:off x="1595892" y="4090254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4BFA4EDE-156F-4008-B61F-BF0806565D32}"/>
                    </a:ext>
                  </a:extLst>
                </p:cNvPr>
                <p:cNvSpPr/>
                <p:nvPr/>
              </p:nvSpPr>
              <p:spPr>
                <a:xfrm rot="10969042">
                  <a:off x="2312233" y="3274839"/>
                  <a:ext cx="267035" cy="116097"/>
                </a:xfrm>
                <a:custGeom>
                  <a:avLst/>
                  <a:gdLst>
                    <a:gd name="connsiteX0" fmla="*/ 77599 w 155198"/>
                    <a:gd name="connsiteY0" fmla="*/ 0 h 45719"/>
                    <a:gd name="connsiteX1" fmla="*/ 142208 w 155198"/>
                    <a:gd name="connsiteY1" fmla="*/ 26582 h 45719"/>
                    <a:gd name="connsiteX2" fmla="*/ 155198 w 155198"/>
                    <a:gd name="connsiteY2" fmla="*/ 45719 h 45719"/>
                    <a:gd name="connsiteX3" fmla="*/ 0 w 155198"/>
                    <a:gd name="connsiteY3" fmla="*/ 45719 h 45719"/>
                    <a:gd name="connsiteX4" fmla="*/ 12990 w 155198"/>
                    <a:gd name="connsiteY4" fmla="*/ 26582 h 45719"/>
                    <a:gd name="connsiteX5" fmla="*/ 77599 w 155198"/>
                    <a:gd name="connsiteY5" fmla="*/ 0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5198" h="45719">
                      <a:moveTo>
                        <a:pt x="77599" y="0"/>
                      </a:moveTo>
                      <a:cubicBezTo>
                        <a:pt x="102831" y="0"/>
                        <a:pt x="125673" y="10158"/>
                        <a:pt x="142208" y="26582"/>
                      </a:cubicBezTo>
                      <a:lnTo>
                        <a:pt x="155198" y="45719"/>
                      </a:lnTo>
                      <a:lnTo>
                        <a:pt x="0" y="45719"/>
                      </a:lnTo>
                      <a:lnTo>
                        <a:pt x="12990" y="26582"/>
                      </a:lnTo>
                      <a:cubicBezTo>
                        <a:pt x="29525" y="10158"/>
                        <a:pt x="52368" y="0"/>
                        <a:pt x="77599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519FBDBD-4CBE-4706-BE0B-32D4B52D2ED7}"/>
                  </a:ext>
                </a:extLst>
              </p:cNvPr>
              <p:cNvSpPr/>
              <p:nvPr/>
            </p:nvSpPr>
            <p:spPr>
              <a:xfrm rot="10630958" flipH="1">
                <a:off x="1611358" y="3262848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656420" flipH="1">
              <a:off x="1073117" y="3817196"/>
              <a:ext cx="1405362" cy="34220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0"/>
          <a:srcRect l="47529" t="18259" r="41262" b="68965"/>
          <a:stretch/>
        </p:blipFill>
        <p:spPr>
          <a:xfrm flipH="1">
            <a:off x="8994698" y="3241928"/>
            <a:ext cx="329041" cy="210962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ABF8FD14-A37C-47E9-A815-E817309DFDEA}"/>
              </a:ext>
            </a:extLst>
          </p:cNvPr>
          <p:cNvGrpSpPr/>
          <p:nvPr/>
        </p:nvGrpSpPr>
        <p:grpSpPr>
          <a:xfrm rot="2794371">
            <a:off x="7581466" y="3170020"/>
            <a:ext cx="401396" cy="289193"/>
            <a:chOff x="-7741401" y="-3203060"/>
            <a:chExt cx="2344239" cy="168895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F6DBEF-7EA2-4CD0-B98D-4061A1D9D66F}"/>
                </a:ext>
              </a:extLst>
            </p:cNvPr>
            <p:cNvSpPr/>
            <p:nvPr/>
          </p:nvSpPr>
          <p:spPr>
            <a:xfrm>
              <a:off x="-7581900" y="-3048000"/>
              <a:ext cx="2184738" cy="1333500"/>
            </a:xfrm>
            <a:custGeom>
              <a:avLst/>
              <a:gdLst>
                <a:gd name="connsiteX0" fmla="*/ 571500 w 2184738"/>
                <a:gd name="connsiteY0" fmla="*/ 0 h 1333500"/>
                <a:gd name="connsiteX1" fmla="*/ 2171700 w 2184738"/>
                <a:gd name="connsiteY1" fmla="*/ 876300 h 1333500"/>
                <a:gd name="connsiteX2" fmla="*/ 1371600 w 2184738"/>
                <a:gd name="connsiteY2" fmla="*/ 1066800 h 1333500"/>
                <a:gd name="connsiteX3" fmla="*/ 1371600 w 2184738"/>
                <a:gd name="connsiteY3" fmla="*/ 1066800 h 1333500"/>
                <a:gd name="connsiteX4" fmla="*/ 0 w 2184738"/>
                <a:gd name="connsiteY4" fmla="*/ 1333500 h 1333500"/>
                <a:gd name="connsiteX5" fmla="*/ 0 w 2184738"/>
                <a:gd name="connsiteY5" fmla="*/ 1333500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4738" h="1333500">
                  <a:moveTo>
                    <a:pt x="571500" y="0"/>
                  </a:moveTo>
                  <a:cubicBezTo>
                    <a:pt x="1304925" y="349250"/>
                    <a:pt x="2038350" y="698500"/>
                    <a:pt x="2171700" y="876300"/>
                  </a:cubicBezTo>
                  <a:cubicBezTo>
                    <a:pt x="2305050" y="1054100"/>
                    <a:pt x="1371600" y="1066800"/>
                    <a:pt x="1371600" y="1066800"/>
                  </a:cubicBezTo>
                  <a:lnTo>
                    <a:pt x="1371600" y="1066800"/>
                  </a:lnTo>
                  <a:lnTo>
                    <a:pt x="0" y="1333500"/>
                  </a:lnTo>
                  <a:lnTo>
                    <a:pt x="0" y="13335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D94568F-EC21-41D4-B0E1-4735959B0DAF}"/>
                </a:ext>
              </a:extLst>
            </p:cNvPr>
            <p:cNvSpPr/>
            <p:nvPr/>
          </p:nvSpPr>
          <p:spPr>
            <a:xfrm>
              <a:off x="-7741401" y="-1870694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BC99504-2AA9-4206-A532-711C8C703934}"/>
                </a:ext>
              </a:extLst>
            </p:cNvPr>
            <p:cNvSpPr/>
            <p:nvPr/>
          </p:nvSpPr>
          <p:spPr>
            <a:xfrm>
              <a:off x="-7214299" y="-3203060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AIVoiceGenerator_com_11-12-2024T16_18_43_ D">
            <a:hlinkClick r:id="" action="ppaction://media"/>
            <a:extLst>
              <a:ext uri="{FF2B5EF4-FFF2-40B4-BE49-F238E27FC236}">
                <a16:creationId xmlns:a16="http://schemas.microsoft.com/office/drawing/2014/main" id="{29860C93-495E-4BA6-8133-31DD806DE2D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25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69AB8575-4FF1-436B-BBDB-9935FBA738E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>
                  <p14:trim end="9324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5979997" y="-662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299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712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712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00" fill="hold"/>
                                        <p:tgtEl>
                                          <p:spTgt spid="2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2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825058" y="1607558"/>
            <a:ext cx="2700140" cy="3728385"/>
            <a:chOff x="1073117" y="2245196"/>
            <a:chExt cx="2411397" cy="3329685"/>
          </a:xfrm>
        </p:grpSpPr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EDE2FC5D-A189-478C-BC10-277CCA841073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074868" y="3573966"/>
              <a:chExt cx="1418628" cy="2231494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DADB7557-14F1-4B03-B01B-8754E1739EB4}"/>
                  </a:ext>
                </a:extLst>
              </p:cNvPr>
              <p:cNvGrpSpPr/>
              <p:nvPr/>
            </p:nvGrpSpPr>
            <p:grpSpPr>
              <a:xfrm>
                <a:off x="1074868" y="3573966"/>
                <a:ext cx="1418628" cy="2231494"/>
                <a:chOff x="1094499" y="2654773"/>
                <a:chExt cx="2211508" cy="3478690"/>
              </a:xfrm>
            </p:grpSpPr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8EDDE5BD-813E-45C2-B611-9101758C44C1}"/>
                    </a:ext>
                  </a:extLst>
                </p:cNvPr>
                <p:cNvGrpSpPr/>
                <p:nvPr/>
              </p:nvGrpSpPr>
              <p:grpSpPr>
                <a:xfrm>
                  <a:off x="1094499" y="2657176"/>
                  <a:ext cx="2211508" cy="3476287"/>
                  <a:chOff x="3698769" y="4774931"/>
                  <a:chExt cx="2536875" cy="3987737"/>
                </a:xfrm>
              </p:grpSpPr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B5AE08F-8C61-4C4F-A238-3D2F3090C6A4}"/>
                      </a:ext>
                    </a:extLst>
                  </p:cNvPr>
                  <p:cNvSpPr/>
                  <p:nvPr/>
                </p:nvSpPr>
                <p:spPr>
                  <a:xfrm rot="1927399">
                    <a:off x="3990352" y="6099199"/>
                    <a:ext cx="649909" cy="923978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11" name="Straight Connector 210">
                    <a:extLst>
                      <a:ext uri="{FF2B5EF4-FFF2-40B4-BE49-F238E27FC236}">
                        <a16:creationId xmlns:a16="http://schemas.microsoft.com/office/drawing/2014/main" id="{6F56318C-C001-4F0C-B005-5B4CB9E06D0F}"/>
                      </a:ext>
                    </a:extLst>
                  </p:cNvPr>
                  <p:cNvCxnSpPr>
                    <a:cxnSpLocks/>
                    <a:endCxn id="216" idx="3"/>
                  </p:cNvCxnSpPr>
                  <p:nvPr/>
                </p:nvCxnSpPr>
                <p:spPr>
                  <a:xfrm>
                    <a:off x="4651438" y="6951597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2" name="Straight Connector 211">
                    <a:extLst>
                      <a:ext uri="{FF2B5EF4-FFF2-40B4-BE49-F238E27FC236}">
                        <a16:creationId xmlns:a16="http://schemas.microsoft.com/office/drawing/2014/main" id="{ADE3BC5F-099E-4A09-8003-C8386D1AAC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7" y="7068168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3" name="Oval 212">
                    <a:extLst>
                      <a:ext uri="{FF2B5EF4-FFF2-40B4-BE49-F238E27FC236}">
                        <a16:creationId xmlns:a16="http://schemas.microsoft.com/office/drawing/2014/main" id="{42FE6FCD-8FF0-4AF2-BE9F-7BBAD78856B1}"/>
                      </a:ext>
                    </a:extLst>
                  </p:cNvPr>
                  <p:cNvSpPr/>
                  <p:nvPr/>
                </p:nvSpPr>
                <p:spPr>
                  <a:xfrm>
                    <a:off x="3698769" y="4774931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Oval 213">
                    <a:extLst>
                      <a:ext uri="{FF2B5EF4-FFF2-40B4-BE49-F238E27FC236}">
                        <a16:creationId xmlns:a16="http://schemas.microsoft.com/office/drawing/2014/main" id="{4578680F-54C9-4CE8-98D2-E3046C124D24}"/>
                      </a:ext>
                    </a:extLst>
                  </p:cNvPr>
                  <p:cNvSpPr/>
                  <p:nvPr/>
                </p:nvSpPr>
                <p:spPr>
                  <a:xfrm>
                    <a:off x="4007574" y="5784054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Rectangle: Top Corners Rounded 214">
                    <a:extLst>
                      <a:ext uri="{FF2B5EF4-FFF2-40B4-BE49-F238E27FC236}">
                        <a16:creationId xmlns:a16="http://schemas.microsoft.com/office/drawing/2014/main" id="{18912D7F-66B0-4DFC-8D1C-6621FDAB1044}"/>
                      </a:ext>
                    </a:extLst>
                  </p:cNvPr>
                  <p:cNvSpPr/>
                  <p:nvPr/>
                </p:nvSpPr>
                <p:spPr>
                  <a:xfrm>
                    <a:off x="4706697" y="856235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Rectangle: Top Corners Rounded 215">
                    <a:extLst>
                      <a:ext uri="{FF2B5EF4-FFF2-40B4-BE49-F238E27FC236}">
                        <a16:creationId xmlns:a16="http://schemas.microsoft.com/office/drawing/2014/main" id="{47D438CE-611C-4B46-855D-DBE1DA585875}"/>
                      </a:ext>
                    </a:extLst>
                  </p:cNvPr>
                  <p:cNvSpPr/>
                  <p:nvPr/>
                </p:nvSpPr>
                <p:spPr>
                  <a:xfrm>
                    <a:off x="4326089" y="8447797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04A47A1B-C26A-447A-B265-3D0236495F50}"/>
                      </a:ext>
                    </a:extLst>
                  </p:cNvPr>
                  <p:cNvSpPr/>
                  <p:nvPr/>
                </p:nvSpPr>
                <p:spPr>
                  <a:xfrm rot="420143" flipH="1">
                    <a:off x="4482693" y="6187340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Oval 217">
                    <a:extLst>
                      <a:ext uri="{FF2B5EF4-FFF2-40B4-BE49-F238E27FC236}">
                        <a16:creationId xmlns:a16="http://schemas.microsoft.com/office/drawing/2014/main" id="{FC39F9CA-55A2-4FEC-9225-61A59F94C46F}"/>
                      </a:ext>
                    </a:extLst>
                  </p:cNvPr>
                  <p:cNvSpPr/>
                  <p:nvPr/>
                </p:nvSpPr>
                <p:spPr>
                  <a:xfrm>
                    <a:off x="4890164" y="5784053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Oval 218">
                    <a:extLst>
                      <a:ext uri="{FF2B5EF4-FFF2-40B4-BE49-F238E27FC236}">
                        <a16:creationId xmlns:a16="http://schemas.microsoft.com/office/drawing/2014/main" id="{E9213076-C2A3-42E2-8DE1-F4316362AAF0}"/>
                      </a:ext>
                    </a:extLst>
                  </p:cNvPr>
                  <p:cNvSpPr/>
                  <p:nvPr/>
                </p:nvSpPr>
                <p:spPr>
                  <a:xfrm>
                    <a:off x="4112549" y="5947492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3810B921-8C21-4B87-A825-9A67CC0FA26A}"/>
                      </a:ext>
                    </a:extLst>
                  </p:cNvPr>
                  <p:cNvSpPr/>
                  <p:nvPr/>
                </p:nvSpPr>
                <p:spPr>
                  <a:xfrm>
                    <a:off x="4978583" y="592786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A3F257F9-8276-4EC9-94A6-B17573586005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1972366" cy="622593"/>
                  <a:chOff x="900019" y="1897272"/>
                  <a:chExt cx="1972366" cy="622593"/>
                </a:xfrm>
              </p:grpSpPr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E8319B34-8A4F-4BE6-8427-D0D1B1207F9D}"/>
                      </a:ext>
                    </a:extLst>
                  </p:cNvPr>
                  <p:cNvSpPr/>
                  <p:nvPr/>
                </p:nvSpPr>
                <p:spPr>
                  <a:xfrm flipH="1">
                    <a:off x="900019" y="2387310"/>
                    <a:ext cx="1972366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F2C6D2B3-9DD8-4499-B599-62592FCA96BE}"/>
                      </a:ext>
                    </a:extLst>
                  </p:cNvPr>
                  <p:cNvSpPr/>
                  <p:nvPr/>
                </p:nvSpPr>
                <p:spPr>
                  <a:xfrm flipH="1">
                    <a:off x="936488" y="1897272"/>
                    <a:ext cx="1899425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1C246CA7-2C3F-41C0-9EE2-C5D4A74C25E6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6A2CDBD2-77AB-44B4-90E6-872AD335555D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02" name="Arc 201">
                <a:extLst>
                  <a:ext uri="{FF2B5EF4-FFF2-40B4-BE49-F238E27FC236}">
                    <a16:creationId xmlns:a16="http://schemas.microsoft.com/office/drawing/2014/main" id="{42A9F8A5-CCD8-4E95-ABF3-E313EC236035}"/>
                  </a:ext>
                </a:extLst>
              </p:cNvPr>
              <p:cNvSpPr/>
              <p:nvPr/>
            </p:nvSpPr>
            <p:spPr>
              <a:xfrm rot="800953" flipH="1">
                <a:off x="1218952" y="4040706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Arc 202">
                <a:extLst>
                  <a:ext uri="{FF2B5EF4-FFF2-40B4-BE49-F238E27FC236}">
                    <a16:creationId xmlns:a16="http://schemas.microsoft.com/office/drawing/2014/main" id="{4EEDFAC3-A66D-4FB4-951C-EC43D712692A}"/>
                  </a:ext>
                </a:extLst>
              </p:cNvPr>
              <p:cNvSpPr/>
              <p:nvPr/>
            </p:nvSpPr>
            <p:spPr>
              <a:xfrm rot="21381985">
                <a:off x="1637482" y="4073036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656420" flipH="1">
              <a:off x="1073117" y="3817196"/>
              <a:ext cx="1405362" cy="34220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BF8FD14-A37C-47E9-A815-E817309DFDEA}"/>
              </a:ext>
            </a:extLst>
          </p:cNvPr>
          <p:cNvGrpSpPr/>
          <p:nvPr/>
        </p:nvGrpSpPr>
        <p:grpSpPr>
          <a:xfrm rot="2794371">
            <a:off x="7561946" y="3168618"/>
            <a:ext cx="374085" cy="254881"/>
            <a:chOff x="-7581900" y="-3203060"/>
            <a:chExt cx="2184738" cy="148856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F6DBEF-7EA2-4CD0-B98D-4061A1D9D66F}"/>
                </a:ext>
              </a:extLst>
            </p:cNvPr>
            <p:cNvSpPr/>
            <p:nvPr/>
          </p:nvSpPr>
          <p:spPr>
            <a:xfrm>
              <a:off x="-7581900" y="-3048000"/>
              <a:ext cx="2184738" cy="1333500"/>
            </a:xfrm>
            <a:custGeom>
              <a:avLst/>
              <a:gdLst>
                <a:gd name="connsiteX0" fmla="*/ 571500 w 2184738"/>
                <a:gd name="connsiteY0" fmla="*/ 0 h 1333500"/>
                <a:gd name="connsiteX1" fmla="*/ 2171700 w 2184738"/>
                <a:gd name="connsiteY1" fmla="*/ 876300 h 1333500"/>
                <a:gd name="connsiteX2" fmla="*/ 1371600 w 2184738"/>
                <a:gd name="connsiteY2" fmla="*/ 1066800 h 1333500"/>
                <a:gd name="connsiteX3" fmla="*/ 1371600 w 2184738"/>
                <a:gd name="connsiteY3" fmla="*/ 1066800 h 1333500"/>
                <a:gd name="connsiteX4" fmla="*/ 0 w 2184738"/>
                <a:gd name="connsiteY4" fmla="*/ 1333500 h 1333500"/>
                <a:gd name="connsiteX5" fmla="*/ 0 w 2184738"/>
                <a:gd name="connsiteY5" fmla="*/ 1333500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4738" h="1333500">
                  <a:moveTo>
                    <a:pt x="571500" y="0"/>
                  </a:moveTo>
                  <a:cubicBezTo>
                    <a:pt x="1304925" y="349250"/>
                    <a:pt x="2038350" y="698500"/>
                    <a:pt x="2171700" y="876300"/>
                  </a:cubicBezTo>
                  <a:cubicBezTo>
                    <a:pt x="2305050" y="1054100"/>
                    <a:pt x="1371600" y="1066800"/>
                    <a:pt x="1371600" y="1066800"/>
                  </a:cubicBezTo>
                  <a:lnTo>
                    <a:pt x="1371600" y="1066800"/>
                  </a:lnTo>
                  <a:lnTo>
                    <a:pt x="0" y="1333500"/>
                  </a:lnTo>
                  <a:lnTo>
                    <a:pt x="0" y="13335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BC99504-2AA9-4206-A532-711C8C703934}"/>
                </a:ext>
              </a:extLst>
            </p:cNvPr>
            <p:cNvSpPr/>
            <p:nvPr/>
          </p:nvSpPr>
          <p:spPr>
            <a:xfrm>
              <a:off x="-7214299" y="-3203060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0" name="Oval 129">
            <a:extLst>
              <a:ext uri="{FF2B5EF4-FFF2-40B4-BE49-F238E27FC236}">
                <a16:creationId xmlns:a16="http://schemas.microsoft.com/office/drawing/2014/main" id="{84ABD2B1-2FA6-4A3A-ACCE-BD165294F181}"/>
              </a:ext>
            </a:extLst>
          </p:cNvPr>
          <p:cNvSpPr/>
          <p:nvPr/>
        </p:nvSpPr>
        <p:spPr>
          <a:xfrm rot="2794371">
            <a:off x="7509703" y="3226707"/>
            <a:ext cx="61057" cy="6105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67C3DE3-08B8-43A7-A8F5-411AD648E58D}"/>
              </a:ext>
            </a:extLst>
          </p:cNvPr>
          <p:cNvGrpSpPr/>
          <p:nvPr/>
        </p:nvGrpSpPr>
        <p:grpSpPr>
          <a:xfrm flipH="1">
            <a:off x="9020489" y="3255010"/>
            <a:ext cx="134455" cy="133492"/>
            <a:chOff x="6235110" y="3968127"/>
            <a:chExt cx="130969" cy="130031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E1446797-4513-425C-8526-2409512761EE}"/>
                </a:ext>
              </a:extLst>
            </p:cNvPr>
            <p:cNvSpPr/>
            <p:nvPr/>
          </p:nvSpPr>
          <p:spPr>
            <a:xfrm rot="651327">
              <a:off x="6269744" y="3968127"/>
              <a:ext cx="61702" cy="810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7F339C2-1FAF-45BE-B8CD-A20F8413001E}"/>
                </a:ext>
              </a:extLst>
            </p:cNvPr>
            <p:cNvSpPr/>
            <p:nvPr/>
          </p:nvSpPr>
          <p:spPr>
            <a:xfrm>
              <a:off x="6235110" y="4076700"/>
              <a:ext cx="130969" cy="21458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drop-sound-effect-240899 (1)">
            <a:hlinkClick r:id="" action="ppaction://media"/>
            <a:extLst>
              <a:ext uri="{FF2B5EF4-FFF2-40B4-BE49-F238E27FC236}">
                <a16:creationId xmlns:a16="http://schemas.microsoft.com/office/drawing/2014/main" id="{69025311-7977-407B-A589-69E59AE392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09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5859 0.3599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0" y="179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3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3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908653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CC14A61E-A6C2-4556-AA9F-9ECBF78B1448}"/>
                      </a:ext>
                    </a:extLst>
                  </p:cNvPr>
                  <p:cNvSpPr/>
                  <p:nvPr/>
                </p:nvSpPr>
                <p:spPr>
                  <a:xfrm rot="19668431">
                    <a:off x="812125" y="9848900"/>
                    <a:ext cx="745622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5623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745622" y="740226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Arc 161">
              <a:extLst>
                <a:ext uri="{FF2B5EF4-FFF2-40B4-BE49-F238E27FC236}">
                  <a16:creationId xmlns:a16="http://schemas.microsoft.com/office/drawing/2014/main" id="{1ED69CCE-9321-4A69-AD94-02A515073083}"/>
                </a:ext>
              </a:extLst>
            </p:cNvPr>
            <p:cNvSpPr/>
            <p:nvPr/>
          </p:nvSpPr>
          <p:spPr>
            <a:xfrm rot="20349819">
              <a:off x="5099670" y="44591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DBB5AC7F-309F-4629-AA6C-1091550D6275}"/>
                </a:ext>
              </a:extLst>
            </p:cNvPr>
            <p:cNvSpPr/>
            <p:nvPr/>
          </p:nvSpPr>
          <p:spPr>
            <a:xfrm rot="20349819">
              <a:off x="4822141" y="44180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pic>
        <p:nvPicPr>
          <p:cNvPr id="6" name="AIVoiceGenerator_com_11-12-2024T17_36_5_ F">
            <a:hlinkClick r:id="" action="ppaction://media"/>
            <a:extLst>
              <a:ext uri="{FF2B5EF4-FFF2-40B4-BE49-F238E27FC236}">
                <a16:creationId xmlns:a16="http://schemas.microsoft.com/office/drawing/2014/main" id="{B990CCA4-3722-4D24-9892-4F0914771A1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37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2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996162" y="1635321"/>
            <a:ext cx="2599362" cy="3728386"/>
            <a:chOff x="1163118" y="2245195"/>
            <a:chExt cx="2321395" cy="3329686"/>
          </a:xfrm>
        </p:grpSpPr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EDE2FC5D-A189-478C-BC10-277CCA841073}"/>
                </a:ext>
              </a:extLst>
            </p:cNvPr>
            <p:cNvGrpSpPr/>
            <p:nvPr/>
          </p:nvGrpSpPr>
          <p:grpSpPr>
            <a:xfrm>
              <a:off x="1163118" y="2245195"/>
              <a:ext cx="2321395" cy="3329686"/>
              <a:chOff x="937736" y="3573966"/>
              <a:chExt cx="1555760" cy="2231495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DADB7557-14F1-4B03-B01B-8754E1739EB4}"/>
                  </a:ext>
                </a:extLst>
              </p:cNvPr>
              <p:cNvGrpSpPr/>
              <p:nvPr/>
            </p:nvGrpSpPr>
            <p:grpSpPr>
              <a:xfrm>
                <a:off x="937736" y="3573966"/>
                <a:ext cx="1555760" cy="2231495"/>
                <a:chOff x="880724" y="2654773"/>
                <a:chExt cx="2425284" cy="3478691"/>
              </a:xfrm>
            </p:grpSpPr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8EDDE5BD-813E-45C2-B611-9101758C44C1}"/>
                    </a:ext>
                  </a:extLst>
                </p:cNvPr>
                <p:cNvGrpSpPr/>
                <p:nvPr/>
              </p:nvGrpSpPr>
              <p:grpSpPr>
                <a:xfrm>
                  <a:off x="880724" y="2657176"/>
                  <a:ext cx="2425284" cy="3476288"/>
                  <a:chOff x="3453542" y="4774930"/>
                  <a:chExt cx="2782102" cy="3987738"/>
                </a:xfrm>
              </p:grpSpPr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B5AE08F-8C61-4C4F-A238-3D2F3090C6A4}"/>
                      </a:ext>
                    </a:extLst>
                  </p:cNvPr>
                  <p:cNvSpPr/>
                  <p:nvPr/>
                </p:nvSpPr>
                <p:spPr>
                  <a:xfrm rot="6111717">
                    <a:off x="3590578" y="5870610"/>
                    <a:ext cx="649908" cy="923979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11" name="Straight Connector 210">
                    <a:extLst>
                      <a:ext uri="{FF2B5EF4-FFF2-40B4-BE49-F238E27FC236}">
                        <a16:creationId xmlns:a16="http://schemas.microsoft.com/office/drawing/2014/main" id="{6F56318C-C001-4F0C-B005-5B4CB9E06D0F}"/>
                      </a:ext>
                    </a:extLst>
                  </p:cNvPr>
                  <p:cNvCxnSpPr>
                    <a:cxnSpLocks/>
                    <a:endCxn id="216" idx="3"/>
                  </p:cNvCxnSpPr>
                  <p:nvPr/>
                </p:nvCxnSpPr>
                <p:spPr>
                  <a:xfrm>
                    <a:off x="4651438" y="6951597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2" name="Straight Connector 211">
                    <a:extLst>
                      <a:ext uri="{FF2B5EF4-FFF2-40B4-BE49-F238E27FC236}">
                        <a16:creationId xmlns:a16="http://schemas.microsoft.com/office/drawing/2014/main" id="{ADE3BC5F-099E-4A09-8003-C8386D1AAC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7" y="7068168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3" name="Oval 212">
                    <a:extLst>
                      <a:ext uri="{FF2B5EF4-FFF2-40B4-BE49-F238E27FC236}">
                        <a16:creationId xmlns:a16="http://schemas.microsoft.com/office/drawing/2014/main" id="{42FE6FCD-8FF0-4AF2-BE9F-7BBAD78856B1}"/>
                      </a:ext>
                    </a:extLst>
                  </p:cNvPr>
                  <p:cNvSpPr/>
                  <p:nvPr/>
                </p:nvSpPr>
                <p:spPr>
                  <a:xfrm>
                    <a:off x="3698769" y="4774930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Oval 213">
                    <a:extLst>
                      <a:ext uri="{FF2B5EF4-FFF2-40B4-BE49-F238E27FC236}">
                        <a16:creationId xmlns:a16="http://schemas.microsoft.com/office/drawing/2014/main" id="{4578680F-54C9-4CE8-98D2-E3046C124D24}"/>
                      </a:ext>
                    </a:extLst>
                  </p:cNvPr>
                  <p:cNvSpPr/>
                  <p:nvPr/>
                </p:nvSpPr>
                <p:spPr>
                  <a:xfrm>
                    <a:off x="4007574" y="5784054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Rectangle: Top Corners Rounded 214">
                    <a:extLst>
                      <a:ext uri="{FF2B5EF4-FFF2-40B4-BE49-F238E27FC236}">
                        <a16:creationId xmlns:a16="http://schemas.microsoft.com/office/drawing/2014/main" id="{18912D7F-66B0-4DFC-8D1C-6621FDAB1044}"/>
                      </a:ext>
                    </a:extLst>
                  </p:cNvPr>
                  <p:cNvSpPr/>
                  <p:nvPr/>
                </p:nvSpPr>
                <p:spPr>
                  <a:xfrm>
                    <a:off x="4706697" y="856235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Rectangle: Top Corners Rounded 215">
                    <a:extLst>
                      <a:ext uri="{FF2B5EF4-FFF2-40B4-BE49-F238E27FC236}">
                        <a16:creationId xmlns:a16="http://schemas.microsoft.com/office/drawing/2014/main" id="{47D438CE-611C-4B46-855D-DBE1DA585875}"/>
                      </a:ext>
                    </a:extLst>
                  </p:cNvPr>
                  <p:cNvSpPr/>
                  <p:nvPr/>
                </p:nvSpPr>
                <p:spPr>
                  <a:xfrm>
                    <a:off x="4326089" y="8447797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04A47A1B-C26A-447A-B265-3D0236495F50}"/>
                      </a:ext>
                    </a:extLst>
                  </p:cNvPr>
                  <p:cNvSpPr/>
                  <p:nvPr/>
                </p:nvSpPr>
                <p:spPr>
                  <a:xfrm rot="420143" flipH="1">
                    <a:off x="4498165" y="6187288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Oval 217">
                    <a:extLst>
                      <a:ext uri="{FF2B5EF4-FFF2-40B4-BE49-F238E27FC236}">
                        <a16:creationId xmlns:a16="http://schemas.microsoft.com/office/drawing/2014/main" id="{FC39F9CA-55A2-4FEC-9225-61A59F94C46F}"/>
                      </a:ext>
                    </a:extLst>
                  </p:cNvPr>
                  <p:cNvSpPr/>
                  <p:nvPr/>
                </p:nvSpPr>
                <p:spPr>
                  <a:xfrm>
                    <a:off x="4890164" y="5784053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Oval 218">
                    <a:extLst>
                      <a:ext uri="{FF2B5EF4-FFF2-40B4-BE49-F238E27FC236}">
                        <a16:creationId xmlns:a16="http://schemas.microsoft.com/office/drawing/2014/main" id="{E9213076-C2A3-42E2-8DE1-F4316362AAF0}"/>
                      </a:ext>
                    </a:extLst>
                  </p:cNvPr>
                  <p:cNvSpPr/>
                  <p:nvPr/>
                </p:nvSpPr>
                <p:spPr>
                  <a:xfrm>
                    <a:off x="4008456" y="591381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3810B921-8C21-4B87-A825-9A67CC0FA26A}"/>
                      </a:ext>
                    </a:extLst>
                  </p:cNvPr>
                  <p:cNvSpPr/>
                  <p:nvPr/>
                </p:nvSpPr>
                <p:spPr>
                  <a:xfrm>
                    <a:off x="4891177" y="5893417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A3F257F9-8276-4EC9-94A6-B17573586005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1972366" cy="622593"/>
                  <a:chOff x="900019" y="1897272"/>
                  <a:chExt cx="1972366" cy="622593"/>
                </a:xfrm>
              </p:grpSpPr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E8319B34-8A4F-4BE6-8427-D0D1B1207F9D}"/>
                      </a:ext>
                    </a:extLst>
                  </p:cNvPr>
                  <p:cNvSpPr/>
                  <p:nvPr/>
                </p:nvSpPr>
                <p:spPr>
                  <a:xfrm flipH="1">
                    <a:off x="900019" y="2387310"/>
                    <a:ext cx="1972366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F2C6D2B3-9DD8-4499-B599-62592FCA96BE}"/>
                      </a:ext>
                    </a:extLst>
                  </p:cNvPr>
                  <p:cNvSpPr/>
                  <p:nvPr/>
                </p:nvSpPr>
                <p:spPr>
                  <a:xfrm flipH="1">
                    <a:off x="936488" y="1897272"/>
                    <a:ext cx="1899425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1C246CA7-2C3F-41C0-9EE2-C5D4A74C25E6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6A2CDBD2-77AB-44B4-90E6-872AD335555D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02" name="Arc 201">
                <a:extLst>
                  <a:ext uri="{FF2B5EF4-FFF2-40B4-BE49-F238E27FC236}">
                    <a16:creationId xmlns:a16="http://schemas.microsoft.com/office/drawing/2014/main" id="{42A9F8A5-CCD8-4E95-ABF3-E313EC236035}"/>
                  </a:ext>
                </a:extLst>
              </p:cNvPr>
              <p:cNvSpPr/>
              <p:nvPr/>
            </p:nvSpPr>
            <p:spPr>
              <a:xfrm rot="800953" flipH="1">
                <a:off x="1209921" y="4091137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Arc 202">
                <a:extLst>
                  <a:ext uri="{FF2B5EF4-FFF2-40B4-BE49-F238E27FC236}">
                    <a16:creationId xmlns:a16="http://schemas.microsoft.com/office/drawing/2014/main" id="{4EEDFAC3-A66D-4FB4-951C-EC43D712692A}"/>
                  </a:ext>
                </a:extLst>
              </p:cNvPr>
              <p:cNvSpPr/>
              <p:nvPr/>
            </p:nvSpPr>
            <p:spPr>
              <a:xfrm rot="20364936">
                <a:off x="1595892" y="4090254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21263958" flipH="1">
              <a:off x="2840432" y="3561424"/>
              <a:ext cx="415974" cy="34220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0"/>
          <a:srcRect l="47529" t="18259" r="41262" b="68965"/>
          <a:stretch/>
        </p:blipFill>
        <p:spPr>
          <a:xfrm flipH="1">
            <a:off x="8994698" y="3241928"/>
            <a:ext cx="329041" cy="210962"/>
          </a:xfrm>
          <a:prstGeom prst="rect">
            <a:avLst/>
          </a:prstGeom>
        </p:spPr>
      </p:pic>
      <p:pic>
        <p:nvPicPr>
          <p:cNvPr id="18" name="deep-laugh-chucklemp3-14518">
            <a:hlinkClick r:id="" action="ppaction://media"/>
            <a:extLst>
              <a:ext uri="{FF2B5EF4-FFF2-40B4-BE49-F238E27FC236}">
                <a16:creationId xmlns:a16="http://schemas.microsoft.com/office/drawing/2014/main" id="{CA27F444-F59B-413C-8EE8-AB26AD8BB83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1" name="AIVoiceGenerator_com_11-12-2024T17_43_44_ D">
            <a:hlinkClick r:id="" action="ppaction://media"/>
            <a:extLst>
              <a:ext uri="{FF2B5EF4-FFF2-40B4-BE49-F238E27FC236}">
                <a16:creationId xmlns:a16="http://schemas.microsoft.com/office/drawing/2014/main" id="{B1E2BD39-E005-4D09-9E7A-29981775261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18AFB36-07A1-4CF6-86B0-85396F249A32}"/>
              </a:ext>
            </a:extLst>
          </p:cNvPr>
          <p:cNvGrpSpPr/>
          <p:nvPr/>
        </p:nvGrpSpPr>
        <p:grpSpPr>
          <a:xfrm rot="16884252">
            <a:off x="7612644" y="2959443"/>
            <a:ext cx="308375" cy="491113"/>
            <a:chOff x="5909367" y="1557631"/>
            <a:chExt cx="492642" cy="784574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861D6828-D639-406A-997F-47429BABC2BD}"/>
                </a:ext>
              </a:extLst>
            </p:cNvPr>
            <p:cNvSpPr/>
            <p:nvPr/>
          </p:nvSpPr>
          <p:spPr>
            <a:xfrm>
              <a:off x="5965923" y="1557631"/>
              <a:ext cx="377016" cy="559918"/>
            </a:xfrm>
            <a:prstGeom prst="roundRect">
              <a:avLst/>
            </a:prstGeom>
            <a:gradFill>
              <a:gsLst>
                <a:gs pos="0">
                  <a:srgbClr val="FFFF00"/>
                </a:gs>
                <a:gs pos="97000">
                  <a:schemeClr val="accent4">
                    <a:lumMod val="40000"/>
                    <a:lumOff val="60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: Rounded Corners 134">
              <a:extLst>
                <a:ext uri="{FF2B5EF4-FFF2-40B4-BE49-F238E27FC236}">
                  <a16:creationId xmlns:a16="http://schemas.microsoft.com/office/drawing/2014/main" id="{F014618E-5186-4CEF-BB2E-7EC05C8F7D9F}"/>
                </a:ext>
              </a:extLst>
            </p:cNvPr>
            <p:cNvSpPr/>
            <p:nvPr/>
          </p:nvSpPr>
          <p:spPr>
            <a:xfrm>
              <a:off x="5909367" y="1858487"/>
              <a:ext cx="492642" cy="483718"/>
            </a:xfrm>
            <a:custGeom>
              <a:avLst/>
              <a:gdLst>
                <a:gd name="connsiteX0" fmla="*/ 0 w 377016"/>
                <a:gd name="connsiteY0" fmla="*/ 62837 h 559918"/>
                <a:gd name="connsiteX1" fmla="*/ 62837 w 377016"/>
                <a:gd name="connsiteY1" fmla="*/ 0 h 559918"/>
                <a:gd name="connsiteX2" fmla="*/ 314179 w 377016"/>
                <a:gd name="connsiteY2" fmla="*/ 0 h 559918"/>
                <a:gd name="connsiteX3" fmla="*/ 377016 w 377016"/>
                <a:gd name="connsiteY3" fmla="*/ 62837 h 559918"/>
                <a:gd name="connsiteX4" fmla="*/ 377016 w 377016"/>
                <a:gd name="connsiteY4" fmla="*/ 497081 h 559918"/>
                <a:gd name="connsiteX5" fmla="*/ 314179 w 377016"/>
                <a:gd name="connsiteY5" fmla="*/ 559918 h 559918"/>
                <a:gd name="connsiteX6" fmla="*/ 62837 w 377016"/>
                <a:gd name="connsiteY6" fmla="*/ 559918 h 559918"/>
                <a:gd name="connsiteX7" fmla="*/ 0 w 377016"/>
                <a:gd name="connsiteY7" fmla="*/ 497081 h 559918"/>
                <a:gd name="connsiteX8" fmla="*/ 0 w 377016"/>
                <a:gd name="connsiteY8" fmla="*/ 62837 h 559918"/>
                <a:gd name="connsiteX0" fmla="*/ 25949 w 402965"/>
                <a:gd name="connsiteY0" fmla="*/ 62837 h 559918"/>
                <a:gd name="connsiteX1" fmla="*/ 12586 w 402965"/>
                <a:gd name="connsiteY1" fmla="*/ 198120 h 559918"/>
                <a:gd name="connsiteX2" fmla="*/ 340128 w 402965"/>
                <a:gd name="connsiteY2" fmla="*/ 0 h 559918"/>
                <a:gd name="connsiteX3" fmla="*/ 402965 w 402965"/>
                <a:gd name="connsiteY3" fmla="*/ 62837 h 559918"/>
                <a:gd name="connsiteX4" fmla="*/ 402965 w 402965"/>
                <a:gd name="connsiteY4" fmla="*/ 497081 h 559918"/>
                <a:gd name="connsiteX5" fmla="*/ 340128 w 402965"/>
                <a:gd name="connsiteY5" fmla="*/ 559918 h 559918"/>
                <a:gd name="connsiteX6" fmla="*/ 88786 w 402965"/>
                <a:gd name="connsiteY6" fmla="*/ 559918 h 559918"/>
                <a:gd name="connsiteX7" fmla="*/ 25949 w 402965"/>
                <a:gd name="connsiteY7" fmla="*/ 497081 h 559918"/>
                <a:gd name="connsiteX8" fmla="*/ 25949 w 402965"/>
                <a:gd name="connsiteY8" fmla="*/ 62837 h 559918"/>
                <a:gd name="connsiteX0" fmla="*/ 0 w 445596"/>
                <a:gd name="connsiteY0" fmla="*/ 108557 h 559918"/>
                <a:gd name="connsiteX1" fmla="*/ 55217 w 445596"/>
                <a:gd name="connsiteY1" fmla="*/ 198120 h 559918"/>
                <a:gd name="connsiteX2" fmla="*/ 382759 w 445596"/>
                <a:gd name="connsiteY2" fmla="*/ 0 h 559918"/>
                <a:gd name="connsiteX3" fmla="*/ 445596 w 445596"/>
                <a:gd name="connsiteY3" fmla="*/ 62837 h 559918"/>
                <a:gd name="connsiteX4" fmla="*/ 445596 w 445596"/>
                <a:gd name="connsiteY4" fmla="*/ 497081 h 559918"/>
                <a:gd name="connsiteX5" fmla="*/ 382759 w 445596"/>
                <a:gd name="connsiteY5" fmla="*/ 559918 h 559918"/>
                <a:gd name="connsiteX6" fmla="*/ 131417 w 445596"/>
                <a:gd name="connsiteY6" fmla="*/ 559918 h 559918"/>
                <a:gd name="connsiteX7" fmla="*/ 68580 w 445596"/>
                <a:gd name="connsiteY7" fmla="*/ 497081 h 559918"/>
                <a:gd name="connsiteX8" fmla="*/ 0 w 445596"/>
                <a:gd name="connsiteY8" fmla="*/ 108557 h 559918"/>
                <a:gd name="connsiteX0" fmla="*/ 0 w 491316"/>
                <a:gd name="connsiteY0" fmla="*/ 108557 h 559918"/>
                <a:gd name="connsiteX1" fmla="*/ 55217 w 491316"/>
                <a:gd name="connsiteY1" fmla="*/ 198120 h 559918"/>
                <a:gd name="connsiteX2" fmla="*/ 382759 w 491316"/>
                <a:gd name="connsiteY2" fmla="*/ 0 h 559918"/>
                <a:gd name="connsiteX3" fmla="*/ 491316 w 491316"/>
                <a:gd name="connsiteY3" fmla="*/ 177137 h 559918"/>
                <a:gd name="connsiteX4" fmla="*/ 445596 w 491316"/>
                <a:gd name="connsiteY4" fmla="*/ 497081 h 559918"/>
                <a:gd name="connsiteX5" fmla="*/ 382759 w 491316"/>
                <a:gd name="connsiteY5" fmla="*/ 559918 h 559918"/>
                <a:gd name="connsiteX6" fmla="*/ 131417 w 491316"/>
                <a:gd name="connsiteY6" fmla="*/ 559918 h 559918"/>
                <a:gd name="connsiteX7" fmla="*/ 68580 w 491316"/>
                <a:gd name="connsiteY7" fmla="*/ 497081 h 559918"/>
                <a:gd name="connsiteX8" fmla="*/ 0 w 491316"/>
                <a:gd name="connsiteY8" fmla="*/ 108557 h 559918"/>
                <a:gd name="connsiteX0" fmla="*/ 0 w 492642"/>
                <a:gd name="connsiteY0" fmla="*/ 32357 h 483718"/>
                <a:gd name="connsiteX1" fmla="*/ 55217 w 492642"/>
                <a:gd name="connsiteY1" fmla="*/ 121920 h 483718"/>
                <a:gd name="connsiteX2" fmla="*/ 466579 w 492642"/>
                <a:gd name="connsiteY2" fmla="*/ 0 h 483718"/>
                <a:gd name="connsiteX3" fmla="*/ 491316 w 492642"/>
                <a:gd name="connsiteY3" fmla="*/ 100937 h 483718"/>
                <a:gd name="connsiteX4" fmla="*/ 445596 w 492642"/>
                <a:gd name="connsiteY4" fmla="*/ 420881 h 483718"/>
                <a:gd name="connsiteX5" fmla="*/ 382759 w 492642"/>
                <a:gd name="connsiteY5" fmla="*/ 483718 h 483718"/>
                <a:gd name="connsiteX6" fmla="*/ 131417 w 492642"/>
                <a:gd name="connsiteY6" fmla="*/ 483718 h 483718"/>
                <a:gd name="connsiteX7" fmla="*/ 68580 w 492642"/>
                <a:gd name="connsiteY7" fmla="*/ 420881 h 483718"/>
                <a:gd name="connsiteX8" fmla="*/ 0 w 492642"/>
                <a:gd name="connsiteY8" fmla="*/ 32357 h 48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642" h="483718">
                  <a:moveTo>
                    <a:pt x="0" y="32357"/>
                  </a:moveTo>
                  <a:cubicBezTo>
                    <a:pt x="0" y="-2347"/>
                    <a:pt x="20513" y="121920"/>
                    <a:pt x="55217" y="121920"/>
                  </a:cubicBezTo>
                  <a:cubicBezTo>
                    <a:pt x="138998" y="121920"/>
                    <a:pt x="382798" y="0"/>
                    <a:pt x="466579" y="0"/>
                  </a:cubicBezTo>
                  <a:cubicBezTo>
                    <a:pt x="501283" y="0"/>
                    <a:pt x="491316" y="66233"/>
                    <a:pt x="491316" y="100937"/>
                  </a:cubicBezTo>
                  <a:lnTo>
                    <a:pt x="445596" y="420881"/>
                  </a:lnTo>
                  <a:cubicBezTo>
                    <a:pt x="445596" y="455585"/>
                    <a:pt x="417463" y="483718"/>
                    <a:pt x="382759" y="483718"/>
                  </a:cubicBezTo>
                  <a:lnTo>
                    <a:pt x="131417" y="483718"/>
                  </a:lnTo>
                  <a:cubicBezTo>
                    <a:pt x="96713" y="483718"/>
                    <a:pt x="68580" y="455585"/>
                    <a:pt x="68580" y="420881"/>
                  </a:cubicBezTo>
                  <a:lnTo>
                    <a:pt x="0" y="3235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 Black" panose="020B0A04020102020204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6218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17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34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68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28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44444E-6 C -1.45833E-6 0.01759 0.00156 0.03263 0.00365 0.03263 C 0.00612 0.03263 0.00716 0.0162 0.00742 0.00648 L 0.00794 -0.00672 C 0.0082 -0.01644 0.00912 -0.03218 0.01198 -0.03218 C 0.0138 -0.03218 0.01602 -0.01783 0.01602 4.44444E-6 C 0.01602 0.01759 0.0138 0.03263 0.01198 0.03263 C 0.00912 0.03263 0.0082 0.0162 0.00794 0.00648 L 0.00742 -0.00672 C 0.00716 -0.01644 0.00612 -0.03218 0.00365 -0.03218 C 0.00156 -0.03218 -1.45833E-6 -0.01783 -1.45833E-6 4.44444E-6 Z " pathEditMode="relative" rAng="0" ptsTypes="AAAAAAAAAAA">
                                      <p:cBhvr>
                                        <p:cTn id="1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4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2029D479-25EE-4E7C-9BAB-6A97CB57D26C}"/>
              </a:ext>
            </a:extLst>
          </p:cNvPr>
          <p:cNvGrpSpPr/>
          <p:nvPr/>
        </p:nvGrpSpPr>
        <p:grpSpPr>
          <a:xfrm rot="16884252">
            <a:off x="4494130" y="5493563"/>
            <a:ext cx="213589" cy="340158"/>
            <a:chOff x="5909367" y="1557631"/>
            <a:chExt cx="492642" cy="784574"/>
          </a:xfrm>
        </p:grpSpPr>
        <p:sp>
          <p:nvSpPr>
            <p:cNvPr id="180" name="Rectangle: Rounded Corners 179">
              <a:extLst>
                <a:ext uri="{FF2B5EF4-FFF2-40B4-BE49-F238E27FC236}">
                  <a16:creationId xmlns:a16="http://schemas.microsoft.com/office/drawing/2014/main" id="{3D9BF209-A1B3-469F-8063-65949988F7BA}"/>
                </a:ext>
              </a:extLst>
            </p:cNvPr>
            <p:cNvSpPr/>
            <p:nvPr/>
          </p:nvSpPr>
          <p:spPr>
            <a:xfrm>
              <a:off x="5965923" y="1557631"/>
              <a:ext cx="377016" cy="559918"/>
            </a:xfrm>
            <a:prstGeom prst="roundRect">
              <a:avLst/>
            </a:prstGeom>
            <a:gradFill>
              <a:gsLst>
                <a:gs pos="0">
                  <a:srgbClr val="FFFF00"/>
                </a:gs>
                <a:gs pos="97000">
                  <a:schemeClr val="accent4">
                    <a:lumMod val="40000"/>
                    <a:lumOff val="60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: Rounded Corners 134">
              <a:extLst>
                <a:ext uri="{FF2B5EF4-FFF2-40B4-BE49-F238E27FC236}">
                  <a16:creationId xmlns:a16="http://schemas.microsoft.com/office/drawing/2014/main" id="{C10FE78C-3257-48F0-BE19-58D45CBF7649}"/>
                </a:ext>
              </a:extLst>
            </p:cNvPr>
            <p:cNvSpPr/>
            <p:nvPr/>
          </p:nvSpPr>
          <p:spPr>
            <a:xfrm>
              <a:off x="5909367" y="1858487"/>
              <a:ext cx="492642" cy="483718"/>
            </a:xfrm>
            <a:custGeom>
              <a:avLst/>
              <a:gdLst>
                <a:gd name="connsiteX0" fmla="*/ 0 w 377016"/>
                <a:gd name="connsiteY0" fmla="*/ 62837 h 559918"/>
                <a:gd name="connsiteX1" fmla="*/ 62837 w 377016"/>
                <a:gd name="connsiteY1" fmla="*/ 0 h 559918"/>
                <a:gd name="connsiteX2" fmla="*/ 314179 w 377016"/>
                <a:gd name="connsiteY2" fmla="*/ 0 h 559918"/>
                <a:gd name="connsiteX3" fmla="*/ 377016 w 377016"/>
                <a:gd name="connsiteY3" fmla="*/ 62837 h 559918"/>
                <a:gd name="connsiteX4" fmla="*/ 377016 w 377016"/>
                <a:gd name="connsiteY4" fmla="*/ 497081 h 559918"/>
                <a:gd name="connsiteX5" fmla="*/ 314179 w 377016"/>
                <a:gd name="connsiteY5" fmla="*/ 559918 h 559918"/>
                <a:gd name="connsiteX6" fmla="*/ 62837 w 377016"/>
                <a:gd name="connsiteY6" fmla="*/ 559918 h 559918"/>
                <a:gd name="connsiteX7" fmla="*/ 0 w 377016"/>
                <a:gd name="connsiteY7" fmla="*/ 497081 h 559918"/>
                <a:gd name="connsiteX8" fmla="*/ 0 w 377016"/>
                <a:gd name="connsiteY8" fmla="*/ 62837 h 559918"/>
                <a:gd name="connsiteX0" fmla="*/ 25949 w 402965"/>
                <a:gd name="connsiteY0" fmla="*/ 62837 h 559918"/>
                <a:gd name="connsiteX1" fmla="*/ 12586 w 402965"/>
                <a:gd name="connsiteY1" fmla="*/ 198120 h 559918"/>
                <a:gd name="connsiteX2" fmla="*/ 340128 w 402965"/>
                <a:gd name="connsiteY2" fmla="*/ 0 h 559918"/>
                <a:gd name="connsiteX3" fmla="*/ 402965 w 402965"/>
                <a:gd name="connsiteY3" fmla="*/ 62837 h 559918"/>
                <a:gd name="connsiteX4" fmla="*/ 402965 w 402965"/>
                <a:gd name="connsiteY4" fmla="*/ 497081 h 559918"/>
                <a:gd name="connsiteX5" fmla="*/ 340128 w 402965"/>
                <a:gd name="connsiteY5" fmla="*/ 559918 h 559918"/>
                <a:gd name="connsiteX6" fmla="*/ 88786 w 402965"/>
                <a:gd name="connsiteY6" fmla="*/ 559918 h 559918"/>
                <a:gd name="connsiteX7" fmla="*/ 25949 w 402965"/>
                <a:gd name="connsiteY7" fmla="*/ 497081 h 559918"/>
                <a:gd name="connsiteX8" fmla="*/ 25949 w 402965"/>
                <a:gd name="connsiteY8" fmla="*/ 62837 h 559918"/>
                <a:gd name="connsiteX0" fmla="*/ 0 w 445596"/>
                <a:gd name="connsiteY0" fmla="*/ 108557 h 559918"/>
                <a:gd name="connsiteX1" fmla="*/ 55217 w 445596"/>
                <a:gd name="connsiteY1" fmla="*/ 198120 h 559918"/>
                <a:gd name="connsiteX2" fmla="*/ 382759 w 445596"/>
                <a:gd name="connsiteY2" fmla="*/ 0 h 559918"/>
                <a:gd name="connsiteX3" fmla="*/ 445596 w 445596"/>
                <a:gd name="connsiteY3" fmla="*/ 62837 h 559918"/>
                <a:gd name="connsiteX4" fmla="*/ 445596 w 445596"/>
                <a:gd name="connsiteY4" fmla="*/ 497081 h 559918"/>
                <a:gd name="connsiteX5" fmla="*/ 382759 w 445596"/>
                <a:gd name="connsiteY5" fmla="*/ 559918 h 559918"/>
                <a:gd name="connsiteX6" fmla="*/ 131417 w 445596"/>
                <a:gd name="connsiteY6" fmla="*/ 559918 h 559918"/>
                <a:gd name="connsiteX7" fmla="*/ 68580 w 445596"/>
                <a:gd name="connsiteY7" fmla="*/ 497081 h 559918"/>
                <a:gd name="connsiteX8" fmla="*/ 0 w 445596"/>
                <a:gd name="connsiteY8" fmla="*/ 108557 h 559918"/>
                <a:gd name="connsiteX0" fmla="*/ 0 w 491316"/>
                <a:gd name="connsiteY0" fmla="*/ 108557 h 559918"/>
                <a:gd name="connsiteX1" fmla="*/ 55217 w 491316"/>
                <a:gd name="connsiteY1" fmla="*/ 198120 h 559918"/>
                <a:gd name="connsiteX2" fmla="*/ 382759 w 491316"/>
                <a:gd name="connsiteY2" fmla="*/ 0 h 559918"/>
                <a:gd name="connsiteX3" fmla="*/ 491316 w 491316"/>
                <a:gd name="connsiteY3" fmla="*/ 177137 h 559918"/>
                <a:gd name="connsiteX4" fmla="*/ 445596 w 491316"/>
                <a:gd name="connsiteY4" fmla="*/ 497081 h 559918"/>
                <a:gd name="connsiteX5" fmla="*/ 382759 w 491316"/>
                <a:gd name="connsiteY5" fmla="*/ 559918 h 559918"/>
                <a:gd name="connsiteX6" fmla="*/ 131417 w 491316"/>
                <a:gd name="connsiteY6" fmla="*/ 559918 h 559918"/>
                <a:gd name="connsiteX7" fmla="*/ 68580 w 491316"/>
                <a:gd name="connsiteY7" fmla="*/ 497081 h 559918"/>
                <a:gd name="connsiteX8" fmla="*/ 0 w 491316"/>
                <a:gd name="connsiteY8" fmla="*/ 108557 h 559918"/>
                <a:gd name="connsiteX0" fmla="*/ 0 w 492642"/>
                <a:gd name="connsiteY0" fmla="*/ 32357 h 483718"/>
                <a:gd name="connsiteX1" fmla="*/ 55217 w 492642"/>
                <a:gd name="connsiteY1" fmla="*/ 121920 h 483718"/>
                <a:gd name="connsiteX2" fmla="*/ 466579 w 492642"/>
                <a:gd name="connsiteY2" fmla="*/ 0 h 483718"/>
                <a:gd name="connsiteX3" fmla="*/ 491316 w 492642"/>
                <a:gd name="connsiteY3" fmla="*/ 100937 h 483718"/>
                <a:gd name="connsiteX4" fmla="*/ 445596 w 492642"/>
                <a:gd name="connsiteY4" fmla="*/ 420881 h 483718"/>
                <a:gd name="connsiteX5" fmla="*/ 382759 w 492642"/>
                <a:gd name="connsiteY5" fmla="*/ 483718 h 483718"/>
                <a:gd name="connsiteX6" fmla="*/ 131417 w 492642"/>
                <a:gd name="connsiteY6" fmla="*/ 483718 h 483718"/>
                <a:gd name="connsiteX7" fmla="*/ 68580 w 492642"/>
                <a:gd name="connsiteY7" fmla="*/ 420881 h 483718"/>
                <a:gd name="connsiteX8" fmla="*/ 0 w 492642"/>
                <a:gd name="connsiteY8" fmla="*/ 32357 h 48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642" h="483718">
                  <a:moveTo>
                    <a:pt x="0" y="32357"/>
                  </a:moveTo>
                  <a:cubicBezTo>
                    <a:pt x="0" y="-2347"/>
                    <a:pt x="20513" y="121920"/>
                    <a:pt x="55217" y="121920"/>
                  </a:cubicBezTo>
                  <a:cubicBezTo>
                    <a:pt x="138998" y="121920"/>
                    <a:pt x="382798" y="0"/>
                    <a:pt x="466579" y="0"/>
                  </a:cubicBezTo>
                  <a:cubicBezTo>
                    <a:pt x="501283" y="0"/>
                    <a:pt x="491316" y="66233"/>
                    <a:pt x="491316" y="100937"/>
                  </a:cubicBezTo>
                  <a:lnTo>
                    <a:pt x="445596" y="420881"/>
                  </a:lnTo>
                  <a:cubicBezTo>
                    <a:pt x="445596" y="455585"/>
                    <a:pt x="417463" y="483718"/>
                    <a:pt x="382759" y="483718"/>
                  </a:cubicBezTo>
                  <a:lnTo>
                    <a:pt x="131417" y="483718"/>
                  </a:lnTo>
                  <a:cubicBezTo>
                    <a:pt x="96713" y="483718"/>
                    <a:pt x="68580" y="455585"/>
                    <a:pt x="68580" y="420881"/>
                  </a:cubicBezTo>
                  <a:lnTo>
                    <a:pt x="0" y="3235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 Black" panose="020B0A04020102020204" pitchFamily="34" charset="0"/>
                </a:rPr>
                <a:t>B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A1507-1CFF-47B7-B5F2-4E716C40CDC3}"/>
              </a:ext>
            </a:extLst>
          </p:cNvPr>
          <p:cNvGrpSpPr/>
          <p:nvPr/>
        </p:nvGrpSpPr>
        <p:grpSpPr>
          <a:xfrm>
            <a:off x="4667505" y="3620385"/>
            <a:ext cx="1644640" cy="2002310"/>
            <a:chOff x="4667505" y="3620385"/>
            <a:chExt cx="1644640" cy="2002310"/>
          </a:xfrm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66DDA11B-ECA7-429C-8D3C-D012A3652A1A}"/>
                </a:ext>
              </a:extLst>
            </p:cNvPr>
            <p:cNvGrpSpPr/>
            <p:nvPr/>
          </p:nvGrpSpPr>
          <p:grpSpPr>
            <a:xfrm>
              <a:off x="4667505" y="3620385"/>
              <a:ext cx="1644640" cy="2002310"/>
              <a:chOff x="1210992" y="3862586"/>
              <a:chExt cx="1421176" cy="1730244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AD840DC9-B899-4C27-9E22-EC905090D537}"/>
                  </a:ext>
                </a:extLst>
              </p:cNvPr>
              <p:cNvGrpSpPr/>
              <p:nvPr/>
            </p:nvGrpSpPr>
            <p:grpSpPr>
              <a:xfrm>
                <a:off x="1210992" y="3862586"/>
                <a:ext cx="1421176" cy="1730244"/>
                <a:chOff x="1306704" y="3104704"/>
                <a:chExt cx="2215481" cy="2697288"/>
              </a:xfrm>
            </p:grpSpPr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4196339C-B7D8-4477-BE68-5CCB0D30B93C}"/>
                    </a:ext>
                  </a:extLst>
                </p:cNvPr>
                <p:cNvGrpSpPr/>
                <p:nvPr/>
              </p:nvGrpSpPr>
              <p:grpSpPr>
                <a:xfrm>
                  <a:off x="1306704" y="3304978"/>
                  <a:ext cx="2215481" cy="2497014"/>
                  <a:chOff x="3942195" y="5518043"/>
                  <a:chExt cx="2541432" cy="2864389"/>
                </a:xfrm>
              </p:grpSpPr>
              <p:sp>
                <p:nvSpPr>
                  <p:cNvPr id="182" name="Freeform: Shape 181">
                    <a:extLst>
                      <a:ext uri="{FF2B5EF4-FFF2-40B4-BE49-F238E27FC236}">
                        <a16:creationId xmlns:a16="http://schemas.microsoft.com/office/drawing/2014/main" id="{D434E440-F225-49DA-8514-B19E0613ADFE}"/>
                      </a:ext>
                    </a:extLst>
                  </p:cNvPr>
                  <p:cNvSpPr/>
                  <p:nvPr/>
                </p:nvSpPr>
                <p:spPr>
                  <a:xfrm rot="20789704" flipH="1">
                    <a:off x="5833720" y="6510366"/>
                    <a:ext cx="649907" cy="923978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5EA8564F-DC7C-454F-8BAF-6EEF36DE726C}"/>
                      </a:ext>
                    </a:extLst>
                  </p:cNvPr>
                  <p:cNvSpPr/>
                  <p:nvPr/>
                </p:nvSpPr>
                <p:spPr>
                  <a:xfrm rot="2347716">
                    <a:off x="4056725" y="7105251"/>
                    <a:ext cx="649908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7BE86670-5622-4AE2-855E-FBABA2A174B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651439" y="6951597"/>
                    <a:ext cx="712906" cy="136736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E763CA37-31E6-4F2A-8AE5-E46BFE82C6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8" y="7068168"/>
                    <a:ext cx="690049" cy="1030043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171" name="Oval 170">
                    <a:extLst>
                      <a:ext uri="{FF2B5EF4-FFF2-40B4-BE49-F238E27FC236}">
                        <a16:creationId xmlns:a16="http://schemas.microsoft.com/office/drawing/2014/main" id="{2725898F-4EF6-4957-B9C5-B3629A365979}"/>
                      </a:ext>
                    </a:extLst>
                  </p:cNvPr>
                  <p:cNvSpPr/>
                  <p:nvPr/>
                </p:nvSpPr>
                <p:spPr>
                  <a:xfrm>
                    <a:off x="3942195" y="5518043"/>
                    <a:ext cx="2419535" cy="2334561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2" name="Oval 171">
                    <a:extLst>
                      <a:ext uri="{FF2B5EF4-FFF2-40B4-BE49-F238E27FC236}">
                        <a16:creationId xmlns:a16="http://schemas.microsoft.com/office/drawing/2014/main" id="{CD2D577A-81A6-431B-88C9-AEF5E5D663BF}"/>
                      </a:ext>
                    </a:extLst>
                  </p:cNvPr>
                  <p:cNvSpPr/>
                  <p:nvPr/>
                </p:nvSpPr>
                <p:spPr>
                  <a:xfrm>
                    <a:off x="4546601" y="6294906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3" name="Rectangle: Top Corners Rounded 172">
                    <a:extLst>
                      <a:ext uri="{FF2B5EF4-FFF2-40B4-BE49-F238E27FC236}">
                        <a16:creationId xmlns:a16="http://schemas.microsoft.com/office/drawing/2014/main" id="{C4F6F5CB-9C76-4755-A82E-6CF9F11E8716}"/>
                      </a:ext>
                    </a:extLst>
                  </p:cNvPr>
                  <p:cNvSpPr/>
                  <p:nvPr/>
                </p:nvSpPr>
                <p:spPr>
                  <a:xfrm rot="20269392">
                    <a:off x="5559742" y="8035018"/>
                    <a:ext cx="669496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4" name="Rectangle: Top Corners Rounded 173">
                    <a:extLst>
                      <a:ext uri="{FF2B5EF4-FFF2-40B4-BE49-F238E27FC236}">
                        <a16:creationId xmlns:a16="http://schemas.microsoft.com/office/drawing/2014/main" id="{2AB41D22-104D-4802-A100-F7C37ACF485F}"/>
                      </a:ext>
                    </a:extLst>
                  </p:cNvPr>
                  <p:cNvSpPr/>
                  <p:nvPr/>
                </p:nvSpPr>
                <p:spPr>
                  <a:xfrm>
                    <a:off x="5061596" y="8182121"/>
                    <a:ext cx="669496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Freeform: Shape 174">
                    <a:extLst>
                      <a:ext uri="{FF2B5EF4-FFF2-40B4-BE49-F238E27FC236}">
                        <a16:creationId xmlns:a16="http://schemas.microsoft.com/office/drawing/2014/main" id="{4EE643D5-75EA-48C8-B148-57683524E0A2}"/>
                      </a:ext>
                    </a:extLst>
                  </p:cNvPr>
                  <p:cNvSpPr/>
                  <p:nvPr/>
                </p:nvSpPr>
                <p:spPr>
                  <a:xfrm rot="21179857">
                    <a:off x="5209299" y="6836480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Oval 175">
                    <a:extLst>
                      <a:ext uri="{FF2B5EF4-FFF2-40B4-BE49-F238E27FC236}">
                        <a16:creationId xmlns:a16="http://schemas.microsoft.com/office/drawing/2014/main" id="{2146E437-0452-41B1-8009-69594BAC89BD}"/>
                      </a:ext>
                    </a:extLst>
                  </p:cNvPr>
                  <p:cNvSpPr/>
                  <p:nvPr/>
                </p:nvSpPr>
                <p:spPr>
                  <a:xfrm>
                    <a:off x="5429191" y="6294906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Oval 176">
                    <a:extLst>
                      <a:ext uri="{FF2B5EF4-FFF2-40B4-BE49-F238E27FC236}">
                        <a16:creationId xmlns:a16="http://schemas.microsoft.com/office/drawing/2014/main" id="{2D07170B-9012-49B6-88B9-9DC919D08434}"/>
                      </a:ext>
                    </a:extLst>
                  </p:cNvPr>
                  <p:cNvSpPr/>
                  <p:nvPr/>
                </p:nvSpPr>
                <p:spPr>
                  <a:xfrm>
                    <a:off x="4630188" y="6418380"/>
                    <a:ext cx="100006" cy="130463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23A57591-8419-4588-8B4A-340756DAE55A}"/>
                      </a:ext>
                    </a:extLst>
                  </p:cNvPr>
                  <p:cNvSpPr/>
                  <p:nvPr/>
                </p:nvSpPr>
                <p:spPr>
                  <a:xfrm>
                    <a:off x="5519245" y="6412222"/>
                    <a:ext cx="100006" cy="130463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63" name="Group 162">
                  <a:extLst>
                    <a:ext uri="{FF2B5EF4-FFF2-40B4-BE49-F238E27FC236}">
                      <a16:creationId xmlns:a16="http://schemas.microsoft.com/office/drawing/2014/main" id="{FCD40311-5A1B-4E9A-A240-EB4CA54BF3EC}"/>
                    </a:ext>
                  </a:extLst>
                </p:cNvPr>
                <p:cNvGrpSpPr/>
                <p:nvPr/>
              </p:nvGrpSpPr>
              <p:grpSpPr>
                <a:xfrm flipH="1">
                  <a:off x="1377430" y="3104704"/>
                  <a:ext cx="1972367" cy="626225"/>
                  <a:chOff x="692547" y="2347203"/>
                  <a:chExt cx="1972367" cy="626225"/>
                </a:xfrm>
              </p:grpSpPr>
              <p:sp>
                <p:nvSpPr>
                  <p:cNvPr id="164" name="Freeform: Shape 163">
                    <a:extLst>
                      <a:ext uri="{FF2B5EF4-FFF2-40B4-BE49-F238E27FC236}">
                        <a16:creationId xmlns:a16="http://schemas.microsoft.com/office/drawing/2014/main" id="{EC41F5A4-BF19-45F2-A815-81849F24FC97}"/>
                      </a:ext>
                    </a:extLst>
                  </p:cNvPr>
                  <p:cNvSpPr/>
                  <p:nvPr/>
                </p:nvSpPr>
                <p:spPr>
                  <a:xfrm flipH="1">
                    <a:off x="692547" y="2840873"/>
                    <a:ext cx="1972367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5" name="Freeform: Shape 164">
                    <a:extLst>
                      <a:ext uri="{FF2B5EF4-FFF2-40B4-BE49-F238E27FC236}">
                        <a16:creationId xmlns:a16="http://schemas.microsoft.com/office/drawing/2014/main" id="{6FBF64E0-6C9B-46AF-A7A0-D76A5620DFA3}"/>
                      </a:ext>
                    </a:extLst>
                  </p:cNvPr>
                  <p:cNvSpPr/>
                  <p:nvPr/>
                </p:nvSpPr>
                <p:spPr>
                  <a:xfrm flipH="1">
                    <a:off x="729014" y="2350833"/>
                    <a:ext cx="1899426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6" name="Freeform: Shape 165">
                    <a:extLst>
                      <a:ext uri="{FF2B5EF4-FFF2-40B4-BE49-F238E27FC236}">
                        <a16:creationId xmlns:a16="http://schemas.microsoft.com/office/drawing/2014/main" id="{49C00A02-8DEA-4222-9BFC-84640D9A8178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424E029D-25B3-480C-9F91-674867679137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0" name="Arc 159">
                <a:extLst>
                  <a:ext uri="{FF2B5EF4-FFF2-40B4-BE49-F238E27FC236}">
                    <a16:creationId xmlns:a16="http://schemas.microsoft.com/office/drawing/2014/main" id="{C8C0373C-FF42-4023-8ACD-29AF4461433A}"/>
                  </a:ext>
                </a:extLst>
              </p:cNvPr>
              <p:cNvSpPr/>
              <p:nvPr/>
            </p:nvSpPr>
            <p:spPr>
              <a:xfrm rot="356031" flipH="1">
                <a:off x="1511012" y="4354546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Arc 160">
                <a:extLst>
                  <a:ext uri="{FF2B5EF4-FFF2-40B4-BE49-F238E27FC236}">
                    <a16:creationId xmlns:a16="http://schemas.microsoft.com/office/drawing/2014/main" id="{93C15118-CABC-42B4-A94D-267A6A8F1FEA}"/>
                  </a:ext>
                </a:extLst>
              </p:cNvPr>
              <p:cNvSpPr/>
              <p:nvPr/>
            </p:nvSpPr>
            <p:spPr>
              <a:xfrm rot="20889416">
                <a:off x="1897461" y="4320995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6" name="Arc 245">
              <a:extLst>
                <a:ext uri="{FF2B5EF4-FFF2-40B4-BE49-F238E27FC236}">
                  <a16:creationId xmlns:a16="http://schemas.microsoft.com/office/drawing/2014/main" id="{24B7F5FB-856C-46F9-A85B-501DA3202F64}"/>
                </a:ext>
              </a:extLst>
            </p:cNvPr>
            <p:cNvSpPr/>
            <p:nvPr/>
          </p:nvSpPr>
          <p:spPr>
            <a:xfrm rot="10009664">
              <a:off x="5435613" y="4864451"/>
              <a:ext cx="168635" cy="401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3D04807F-936E-4E31-9B21-A481EE8A6A1B}"/>
              </a:ext>
            </a:extLst>
          </p:cNvPr>
          <p:cNvGrpSpPr/>
          <p:nvPr/>
        </p:nvGrpSpPr>
        <p:grpSpPr>
          <a:xfrm>
            <a:off x="7117371" y="3523161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5A310E24-3B08-4E57-8B24-CE6C47CCC860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806D32A2-C73A-49ED-BBBC-C6CB6D75E6F6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129CCD66-0C2F-4847-B096-A74275AAED2B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98" name="Group 197">
                  <a:extLst>
                    <a:ext uri="{FF2B5EF4-FFF2-40B4-BE49-F238E27FC236}">
                      <a16:creationId xmlns:a16="http://schemas.microsoft.com/office/drawing/2014/main" id="{7FF26F38-45B0-4B74-8305-6332F03CB82E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cxnSp>
                <p:nvCxnSpPr>
                  <p:cNvPr id="200" name="Straight Connector 199">
                    <a:extLst>
                      <a:ext uri="{FF2B5EF4-FFF2-40B4-BE49-F238E27FC236}">
                        <a16:creationId xmlns:a16="http://schemas.microsoft.com/office/drawing/2014/main" id="{78AC928E-3C97-451B-8383-6157F8E5A3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Straight Connector 200">
                    <a:extLst>
                      <a:ext uri="{FF2B5EF4-FFF2-40B4-BE49-F238E27FC236}">
                        <a16:creationId xmlns:a16="http://schemas.microsoft.com/office/drawing/2014/main" id="{D994DCC6-EC9B-42BF-BFDE-C85C3426D53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2" name="Oval 201">
                    <a:extLst>
                      <a:ext uri="{FF2B5EF4-FFF2-40B4-BE49-F238E27FC236}">
                        <a16:creationId xmlns:a16="http://schemas.microsoft.com/office/drawing/2014/main" id="{E775CF86-728F-4028-A735-6AF86617DDA0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3" name="Rectangle: Top Corners Rounded 202">
                    <a:extLst>
                      <a:ext uri="{FF2B5EF4-FFF2-40B4-BE49-F238E27FC236}">
                        <a16:creationId xmlns:a16="http://schemas.microsoft.com/office/drawing/2014/main" id="{0D6722D6-4C3D-4092-8B47-BE0FFA515A53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0C5D6CA6-5F6F-43A8-A7B4-C0FF12DAC253}"/>
                      </a:ext>
                    </a:extLst>
                  </p:cNvPr>
                  <p:cNvSpPr/>
                  <p:nvPr/>
                </p:nvSpPr>
                <p:spPr>
                  <a:xfrm rot="19982841">
                    <a:off x="819483" y="9874396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546EA7FC-FB28-4BB7-885C-E86CED362B8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6" name="Rectangle: Top Corners Rounded 205">
                    <a:extLst>
                      <a:ext uri="{FF2B5EF4-FFF2-40B4-BE49-F238E27FC236}">
                        <a16:creationId xmlns:a16="http://schemas.microsoft.com/office/drawing/2014/main" id="{D6EEA462-E554-4D54-B767-AB308737969C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E1688ABA-A9BE-4774-8C07-80013C856A08}"/>
                      </a:ext>
                    </a:extLst>
                  </p:cNvPr>
                  <p:cNvSpPr/>
                  <p:nvPr/>
                </p:nvSpPr>
                <p:spPr>
                  <a:xfrm rot="12435469" flipV="1">
                    <a:off x="1383615" y="9885048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7D4A81E2-FA3E-4B30-AD45-61A133497A2C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EF34D4EA-07EB-4620-A403-9963478679F8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4C760EA7-4DE7-4EF4-B5FE-C579898891A3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6B6E33E6-76C2-446C-936C-CC73DEC48921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79BD77E4-95A2-40C8-8731-F021BB3DC8BB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682AA2D0-7AB1-4B02-8AEA-45E4B4B79317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8DFB9BE-9E89-48D2-8D16-40B3FC0C9053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6A93FB7C-5244-4AF5-91D6-7FD6658A6E82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6A4D5380-3BBF-4C44-A5E4-8766DA520471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9" name="Arc 188">
              <a:extLst>
                <a:ext uri="{FF2B5EF4-FFF2-40B4-BE49-F238E27FC236}">
                  <a16:creationId xmlns:a16="http://schemas.microsoft.com/office/drawing/2014/main" id="{05739182-6AB4-4672-A499-7C69D4F8EA7D}"/>
                </a:ext>
              </a:extLst>
            </p:cNvPr>
            <p:cNvSpPr/>
            <p:nvPr/>
          </p:nvSpPr>
          <p:spPr>
            <a:xfrm rot="20349819">
              <a:off x="5099670" y="44591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Arc 189">
              <a:extLst>
                <a:ext uri="{FF2B5EF4-FFF2-40B4-BE49-F238E27FC236}">
                  <a16:creationId xmlns:a16="http://schemas.microsoft.com/office/drawing/2014/main" id="{3E404E0C-8381-405B-BA16-567F63BE5288}"/>
                </a:ext>
              </a:extLst>
            </p:cNvPr>
            <p:cNvSpPr/>
            <p:nvPr/>
          </p:nvSpPr>
          <p:spPr>
            <a:xfrm rot="20349819">
              <a:off x="4822141" y="44180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9" name="emojimouth">
            <a:hlinkClick r:id="" action="ppaction://media"/>
            <a:extLst>
              <a:ext uri="{FF2B5EF4-FFF2-40B4-BE49-F238E27FC236}">
                <a16:creationId xmlns:a16="http://schemas.microsoft.com/office/drawing/2014/main" id="{E66228D5-5EDA-434B-BA19-001436C15CF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2"/>
          <a:srcRect l="47529" t="18259" r="41262" b="68965"/>
          <a:stretch/>
        </p:blipFill>
        <p:spPr>
          <a:xfrm flipH="1">
            <a:off x="7745312" y="5046796"/>
            <a:ext cx="454481" cy="291387"/>
          </a:xfrm>
          <a:prstGeom prst="rect">
            <a:avLst/>
          </a:prstGeom>
        </p:spPr>
      </p:pic>
      <p:pic>
        <p:nvPicPr>
          <p:cNvPr id="21" name="AIVoiceGenerator_com_11-12-2024T18_15_56_ H">
            <a:hlinkClick r:id="" action="ppaction://media"/>
            <a:extLst>
              <a:ext uri="{FF2B5EF4-FFF2-40B4-BE49-F238E27FC236}">
                <a16:creationId xmlns:a16="http://schemas.microsoft.com/office/drawing/2014/main" id="{5EC516E0-CF31-4C09-88CC-4ACBF4B57E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7" name="falling-259680">
            <a:hlinkClick r:id="" action="ppaction://media"/>
            <a:extLst>
              <a:ext uri="{FF2B5EF4-FFF2-40B4-BE49-F238E27FC236}">
                <a16:creationId xmlns:a16="http://schemas.microsoft.com/office/drawing/2014/main" id="{85DDD309-EAC4-42E6-B175-9BF0CAD08E8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12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0F40D69D-A01E-4BD2-B371-3E856B13A210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8">
                  <p14:trim end="93240"/>
                </p14:media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058186" y="11269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98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2.59259E-6 L -0.00026 0.080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400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40" fill="hold"/>
                                        <p:tgtEl>
                                          <p:spTgt spid="2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6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64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34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3000" fill="hold"/>
                                        <p:tgtEl>
                                          <p:spTgt spid="2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0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"/>
                  </p:tgtEl>
                </p:cond>
              </p:nextCondLst>
            </p:seq>
            <p:video>
              <p:cMediaNode vol="80000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209"/>
                </p:tgtEl>
              </p:cMediaNode>
            </p:video>
            <p:audio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2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2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3D04807F-936E-4E31-9B21-A481EE8A6A1B}"/>
              </a:ext>
            </a:extLst>
          </p:cNvPr>
          <p:cNvGrpSpPr/>
          <p:nvPr/>
        </p:nvGrpSpPr>
        <p:grpSpPr>
          <a:xfrm>
            <a:off x="7117371" y="3523161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5A310E24-3B08-4E57-8B24-CE6C47CCC860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806D32A2-C73A-49ED-BBBC-C6CB6D75E6F6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129CCD66-0C2F-4847-B096-A74275AAED2B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98" name="Group 197">
                  <a:extLst>
                    <a:ext uri="{FF2B5EF4-FFF2-40B4-BE49-F238E27FC236}">
                      <a16:creationId xmlns:a16="http://schemas.microsoft.com/office/drawing/2014/main" id="{7FF26F38-45B0-4B74-8305-6332F03CB82E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E1688ABA-A9BE-4774-8C07-80013C856A08}"/>
                      </a:ext>
                    </a:extLst>
                  </p:cNvPr>
                  <p:cNvSpPr/>
                  <p:nvPr/>
                </p:nvSpPr>
                <p:spPr>
                  <a:xfrm rot="8084632" flipV="1">
                    <a:off x="1492958" y="9901157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00" name="Straight Connector 199">
                    <a:extLst>
                      <a:ext uri="{FF2B5EF4-FFF2-40B4-BE49-F238E27FC236}">
                        <a16:creationId xmlns:a16="http://schemas.microsoft.com/office/drawing/2014/main" id="{78AC928E-3C97-451B-8383-6157F8E5A3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Straight Connector 200">
                    <a:extLst>
                      <a:ext uri="{FF2B5EF4-FFF2-40B4-BE49-F238E27FC236}">
                        <a16:creationId xmlns:a16="http://schemas.microsoft.com/office/drawing/2014/main" id="{D994DCC6-EC9B-42BF-BFDE-C85C3426D53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2" name="Oval 201">
                    <a:extLst>
                      <a:ext uri="{FF2B5EF4-FFF2-40B4-BE49-F238E27FC236}">
                        <a16:creationId xmlns:a16="http://schemas.microsoft.com/office/drawing/2014/main" id="{E775CF86-728F-4028-A735-6AF86617DDA0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3" name="Rectangle: Top Corners Rounded 202">
                    <a:extLst>
                      <a:ext uri="{FF2B5EF4-FFF2-40B4-BE49-F238E27FC236}">
                        <a16:creationId xmlns:a16="http://schemas.microsoft.com/office/drawing/2014/main" id="{0D6722D6-4C3D-4092-8B47-BE0FFA515A53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0C5D6CA6-5F6F-43A8-A7B4-C0FF12DAC253}"/>
                      </a:ext>
                    </a:extLst>
                  </p:cNvPr>
                  <p:cNvSpPr/>
                  <p:nvPr/>
                </p:nvSpPr>
                <p:spPr>
                  <a:xfrm rot="20678814">
                    <a:off x="738116" y="9890386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546EA7FC-FB28-4BB7-885C-E86CED362B8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6" name="Rectangle: Top Corners Rounded 205">
                    <a:extLst>
                      <a:ext uri="{FF2B5EF4-FFF2-40B4-BE49-F238E27FC236}">
                        <a16:creationId xmlns:a16="http://schemas.microsoft.com/office/drawing/2014/main" id="{D6EEA462-E554-4D54-B767-AB308737969C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7D4A81E2-FA3E-4B30-AD45-61A133497A2C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EF34D4EA-07EB-4620-A403-9963478679F8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4C760EA7-4DE7-4EF4-B5FE-C579898891A3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6B6E33E6-76C2-446C-936C-CC73DEC48921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79BD77E4-95A2-40C8-8731-F021BB3DC8BB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682AA2D0-7AB1-4B02-8AEA-45E4B4B79317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8DFB9BE-9E89-48D2-8D16-40B3FC0C9053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6A93FB7C-5244-4AF5-91D6-7FD6658A6E82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6A4D5380-3BBF-4C44-A5E4-8766DA520471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9" name="Arc 188">
              <a:extLst>
                <a:ext uri="{FF2B5EF4-FFF2-40B4-BE49-F238E27FC236}">
                  <a16:creationId xmlns:a16="http://schemas.microsoft.com/office/drawing/2014/main" id="{05739182-6AB4-4672-A499-7C69D4F8EA7D}"/>
                </a:ext>
              </a:extLst>
            </p:cNvPr>
            <p:cNvSpPr/>
            <p:nvPr/>
          </p:nvSpPr>
          <p:spPr>
            <a:xfrm rot="20349819">
              <a:off x="5099670" y="44591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Arc 189">
              <a:extLst>
                <a:ext uri="{FF2B5EF4-FFF2-40B4-BE49-F238E27FC236}">
                  <a16:creationId xmlns:a16="http://schemas.microsoft.com/office/drawing/2014/main" id="{3E404E0C-8381-405B-BA16-567F63BE5288}"/>
                </a:ext>
              </a:extLst>
            </p:cNvPr>
            <p:cNvSpPr/>
            <p:nvPr/>
          </p:nvSpPr>
          <p:spPr>
            <a:xfrm rot="20349819">
              <a:off x="4822141" y="44180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0FA0D826-4908-4FBE-8907-A5481121AFB6}"/>
              </a:ext>
            </a:extLst>
          </p:cNvPr>
          <p:cNvGrpSpPr/>
          <p:nvPr/>
        </p:nvGrpSpPr>
        <p:grpSpPr>
          <a:xfrm>
            <a:off x="4441554" y="2702547"/>
            <a:ext cx="1772411" cy="2787997"/>
            <a:chOff x="1367737" y="2245195"/>
            <a:chExt cx="2116778" cy="3329686"/>
          </a:xfrm>
        </p:grpSpPr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53BE01E2-47BE-42DB-8CDC-1B6677F516A1}"/>
                </a:ext>
              </a:extLst>
            </p:cNvPr>
            <p:cNvGrpSpPr/>
            <p:nvPr/>
          </p:nvGrpSpPr>
          <p:grpSpPr>
            <a:xfrm>
              <a:off x="1367737" y="2245195"/>
              <a:ext cx="2116778" cy="3329686"/>
              <a:chOff x="1074868" y="3573966"/>
              <a:chExt cx="1418629" cy="2231495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1FA18398-613A-4DEE-A0B0-BE70C6DA06CF}"/>
                  </a:ext>
                </a:extLst>
              </p:cNvPr>
              <p:cNvGrpSpPr/>
              <p:nvPr/>
            </p:nvGrpSpPr>
            <p:grpSpPr>
              <a:xfrm>
                <a:off x="1074868" y="3573966"/>
                <a:ext cx="1418629" cy="2231495"/>
                <a:chOff x="1094500" y="2654773"/>
                <a:chExt cx="2211509" cy="3478691"/>
              </a:xfrm>
            </p:grpSpPr>
            <p:grpSp>
              <p:nvGrpSpPr>
                <p:cNvPr id="156" name="Group 155">
                  <a:extLst>
                    <a:ext uri="{FF2B5EF4-FFF2-40B4-BE49-F238E27FC236}">
                      <a16:creationId xmlns:a16="http://schemas.microsoft.com/office/drawing/2014/main" id="{A0435332-C063-48E1-97C7-5433A969DDAC}"/>
                    </a:ext>
                  </a:extLst>
                </p:cNvPr>
                <p:cNvGrpSpPr/>
                <p:nvPr/>
              </p:nvGrpSpPr>
              <p:grpSpPr>
                <a:xfrm>
                  <a:off x="1094500" y="2657176"/>
                  <a:ext cx="2211509" cy="3476288"/>
                  <a:chOff x="3698769" y="4774930"/>
                  <a:chExt cx="2536875" cy="3987738"/>
                </a:xfrm>
              </p:grpSpPr>
              <p:sp>
                <p:nvSpPr>
                  <p:cNvPr id="211" name="Freeform: Shape 210">
                    <a:extLst>
                      <a:ext uri="{FF2B5EF4-FFF2-40B4-BE49-F238E27FC236}">
                        <a16:creationId xmlns:a16="http://schemas.microsoft.com/office/drawing/2014/main" id="{5B04EB46-3877-4AD6-80D6-831C07BA91EA}"/>
                      </a:ext>
                    </a:extLst>
                  </p:cNvPr>
                  <p:cNvSpPr/>
                  <p:nvPr/>
                </p:nvSpPr>
                <p:spPr>
                  <a:xfrm rot="4915500">
                    <a:off x="4009144" y="6279163"/>
                    <a:ext cx="649908" cy="923979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13" name="Straight Connector 212">
                    <a:extLst>
                      <a:ext uri="{FF2B5EF4-FFF2-40B4-BE49-F238E27FC236}">
                        <a16:creationId xmlns:a16="http://schemas.microsoft.com/office/drawing/2014/main" id="{61ACF497-FDC5-4AD4-87AC-A0D878C92730}"/>
                      </a:ext>
                    </a:extLst>
                  </p:cNvPr>
                  <p:cNvCxnSpPr>
                    <a:cxnSpLocks/>
                    <a:endCxn id="218" idx="3"/>
                  </p:cNvCxnSpPr>
                  <p:nvPr/>
                </p:nvCxnSpPr>
                <p:spPr>
                  <a:xfrm>
                    <a:off x="4651438" y="6951597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4" name="Straight Connector 213">
                    <a:extLst>
                      <a:ext uri="{FF2B5EF4-FFF2-40B4-BE49-F238E27FC236}">
                        <a16:creationId xmlns:a16="http://schemas.microsoft.com/office/drawing/2014/main" id="{A5BE7AE0-F716-4DFB-B9C1-D7477F32CC0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7" y="7068168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5" name="Oval 214">
                    <a:extLst>
                      <a:ext uri="{FF2B5EF4-FFF2-40B4-BE49-F238E27FC236}">
                        <a16:creationId xmlns:a16="http://schemas.microsoft.com/office/drawing/2014/main" id="{9FC94734-60C0-4B68-8378-D548EBAB5003}"/>
                      </a:ext>
                    </a:extLst>
                  </p:cNvPr>
                  <p:cNvSpPr/>
                  <p:nvPr/>
                </p:nvSpPr>
                <p:spPr>
                  <a:xfrm>
                    <a:off x="3698769" y="4774930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Oval 215">
                    <a:extLst>
                      <a:ext uri="{FF2B5EF4-FFF2-40B4-BE49-F238E27FC236}">
                        <a16:creationId xmlns:a16="http://schemas.microsoft.com/office/drawing/2014/main" id="{0E3C30EF-D6DD-4E69-9A53-3289A98F7AB7}"/>
                      </a:ext>
                    </a:extLst>
                  </p:cNvPr>
                  <p:cNvSpPr/>
                  <p:nvPr/>
                </p:nvSpPr>
                <p:spPr>
                  <a:xfrm>
                    <a:off x="4455574" y="5799032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Rectangle: Top Corners Rounded 216">
                    <a:extLst>
                      <a:ext uri="{FF2B5EF4-FFF2-40B4-BE49-F238E27FC236}">
                        <a16:creationId xmlns:a16="http://schemas.microsoft.com/office/drawing/2014/main" id="{CD84DC34-7F52-4FF7-8FC8-D448A030A495}"/>
                      </a:ext>
                    </a:extLst>
                  </p:cNvPr>
                  <p:cNvSpPr/>
                  <p:nvPr/>
                </p:nvSpPr>
                <p:spPr>
                  <a:xfrm>
                    <a:off x="4706697" y="856235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Rectangle: Top Corners Rounded 217">
                    <a:extLst>
                      <a:ext uri="{FF2B5EF4-FFF2-40B4-BE49-F238E27FC236}">
                        <a16:creationId xmlns:a16="http://schemas.microsoft.com/office/drawing/2014/main" id="{6729CA4F-2AB6-40A8-800D-EAB7D44B7288}"/>
                      </a:ext>
                    </a:extLst>
                  </p:cNvPr>
                  <p:cNvSpPr/>
                  <p:nvPr/>
                </p:nvSpPr>
                <p:spPr>
                  <a:xfrm>
                    <a:off x="4326089" y="8447797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Freeform: Shape 218">
                    <a:extLst>
                      <a:ext uri="{FF2B5EF4-FFF2-40B4-BE49-F238E27FC236}">
                        <a16:creationId xmlns:a16="http://schemas.microsoft.com/office/drawing/2014/main" id="{ED8346A4-C258-4DE5-BA2A-0209747C143B}"/>
                      </a:ext>
                    </a:extLst>
                  </p:cNvPr>
                  <p:cNvSpPr/>
                  <p:nvPr/>
                </p:nvSpPr>
                <p:spPr>
                  <a:xfrm rot="21179857">
                    <a:off x="4946164" y="6202266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2F9F01E6-AC08-4267-B548-5C7B5DC16F4F}"/>
                      </a:ext>
                    </a:extLst>
                  </p:cNvPr>
                  <p:cNvSpPr/>
                  <p:nvPr/>
                </p:nvSpPr>
                <p:spPr>
                  <a:xfrm>
                    <a:off x="5338163" y="5799031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1" name="Oval 220">
                    <a:extLst>
                      <a:ext uri="{FF2B5EF4-FFF2-40B4-BE49-F238E27FC236}">
                        <a16:creationId xmlns:a16="http://schemas.microsoft.com/office/drawing/2014/main" id="{DC996293-C56E-441C-9237-1EE3C40101CA}"/>
                      </a:ext>
                    </a:extLst>
                  </p:cNvPr>
                  <p:cNvSpPr/>
                  <p:nvPr/>
                </p:nvSpPr>
                <p:spPr>
                  <a:xfrm>
                    <a:off x="4553891" y="5903524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2" name="Oval 221">
                    <a:extLst>
                      <a:ext uri="{FF2B5EF4-FFF2-40B4-BE49-F238E27FC236}">
                        <a16:creationId xmlns:a16="http://schemas.microsoft.com/office/drawing/2014/main" id="{BFA75167-D68B-4A69-B9BD-0A9C9AFA225D}"/>
                      </a:ext>
                    </a:extLst>
                  </p:cNvPr>
                  <p:cNvSpPr/>
                  <p:nvPr/>
                </p:nvSpPr>
                <p:spPr>
                  <a:xfrm>
                    <a:off x="5436897" y="5907675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57" name="Group 156">
                  <a:extLst>
                    <a:ext uri="{FF2B5EF4-FFF2-40B4-BE49-F238E27FC236}">
                      <a16:creationId xmlns:a16="http://schemas.microsoft.com/office/drawing/2014/main" id="{F1FFFF37-9D77-4E52-B2A3-F603D06F8EBA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1972366" cy="622593"/>
                  <a:chOff x="900019" y="1897272"/>
                  <a:chExt cx="1972366" cy="622593"/>
                </a:xfrm>
              </p:grpSpPr>
              <p:sp>
                <p:nvSpPr>
                  <p:cNvPr id="159" name="Freeform: Shape 158">
                    <a:extLst>
                      <a:ext uri="{FF2B5EF4-FFF2-40B4-BE49-F238E27FC236}">
                        <a16:creationId xmlns:a16="http://schemas.microsoft.com/office/drawing/2014/main" id="{E8204325-7C91-45A7-A15F-31275B2418DD}"/>
                      </a:ext>
                    </a:extLst>
                  </p:cNvPr>
                  <p:cNvSpPr/>
                  <p:nvPr/>
                </p:nvSpPr>
                <p:spPr>
                  <a:xfrm flipH="1">
                    <a:off x="900019" y="2387310"/>
                    <a:ext cx="1972366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AEFB64F9-33D3-42CE-94C1-F90DE46D008C}"/>
                      </a:ext>
                    </a:extLst>
                  </p:cNvPr>
                  <p:cNvSpPr/>
                  <p:nvPr/>
                </p:nvSpPr>
                <p:spPr>
                  <a:xfrm flipH="1">
                    <a:off x="936488" y="1897272"/>
                    <a:ext cx="1899425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9E0ABA65-BE13-457C-9BEF-7C8980D0BF3E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12CC1744-D7C0-4A6C-BF94-207F6219C9C9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54" name="Arc 153">
                <a:extLst>
                  <a:ext uri="{FF2B5EF4-FFF2-40B4-BE49-F238E27FC236}">
                    <a16:creationId xmlns:a16="http://schemas.microsoft.com/office/drawing/2014/main" id="{9DCD3729-B7A4-44D3-BA58-980DF04E80E4}"/>
                  </a:ext>
                </a:extLst>
              </p:cNvPr>
              <p:cNvSpPr/>
              <p:nvPr/>
            </p:nvSpPr>
            <p:spPr>
              <a:xfrm flipH="1">
                <a:off x="1460443" y="4099512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Arc 154">
                <a:extLst>
                  <a:ext uri="{FF2B5EF4-FFF2-40B4-BE49-F238E27FC236}">
                    <a16:creationId xmlns:a16="http://schemas.microsoft.com/office/drawing/2014/main" id="{B9B5CDD8-A9A3-42E3-B8D6-CECF398EF300}"/>
                  </a:ext>
                </a:extLst>
              </p:cNvPr>
              <p:cNvSpPr/>
              <p:nvPr/>
            </p:nvSpPr>
            <p:spPr>
              <a:xfrm rot="19830426">
                <a:off x="1846756" y="4061427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D0B228E-8069-4849-903F-5DFCF4EF72A2}"/>
                </a:ext>
              </a:extLst>
            </p:cNvPr>
            <p:cNvSpPr/>
            <p:nvPr/>
          </p:nvSpPr>
          <p:spPr>
            <a:xfrm rot="1195041" flipH="1">
              <a:off x="3092094" y="3752139"/>
              <a:ext cx="200852" cy="342208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3" name="emojimouth">
            <a:hlinkClick r:id="" action="ppaction://media"/>
            <a:extLst>
              <a:ext uri="{FF2B5EF4-FFF2-40B4-BE49-F238E27FC236}">
                <a16:creationId xmlns:a16="http://schemas.microsoft.com/office/drawing/2014/main" id="{EA081448-8C11-40D0-AFBF-E171737D0F7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>
            <a:off x="5194096" y="3944257"/>
            <a:ext cx="290929" cy="186527"/>
          </a:xfrm>
          <a:prstGeom prst="rect">
            <a:avLst/>
          </a:prstGeom>
        </p:spPr>
      </p:pic>
      <p:sp>
        <p:nvSpPr>
          <p:cNvPr id="224" name="Arc 223">
            <a:extLst>
              <a:ext uri="{FF2B5EF4-FFF2-40B4-BE49-F238E27FC236}">
                <a16:creationId xmlns:a16="http://schemas.microsoft.com/office/drawing/2014/main" id="{4512AB39-8724-408B-BC26-BA650E4ECE96}"/>
              </a:ext>
            </a:extLst>
          </p:cNvPr>
          <p:cNvSpPr/>
          <p:nvPr/>
        </p:nvSpPr>
        <p:spPr>
          <a:xfrm rot="10009664">
            <a:off x="7863315" y="5196407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5" name="AIVoiceGenerator_com_11-12-2024T18_23_1_ D">
            <a:hlinkClick r:id="" action="ppaction://media"/>
            <a:extLst>
              <a:ext uri="{FF2B5EF4-FFF2-40B4-BE49-F238E27FC236}">
                <a16:creationId xmlns:a16="http://schemas.microsoft.com/office/drawing/2014/main" id="{4FB05D4C-0390-42B7-914E-5DD891304BD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19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000" fill="hold"/>
                                        <p:tgtEl>
                                          <p:spTgt spid="2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3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23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649552" y="-5622421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9061110-B57E-40BD-9398-B8CF308E8483}"/>
              </a:ext>
            </a:extLst>
          </p:cNvPr>
          <p:cNvGrpSpPr/>
          <p:nvPr/>
        </p:nvGrpSpPr>
        <p:grpSpPr>
          <a:xfrm>
            <a:off x="10552079" y="0"/>
            <a:ext cx="6081604" cy="4657365"/>
            <a:chOff x="9413828" y="355962"/>
            <a:chExt cx="7038212" cy="538994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3F3B706-ECEC-475D-B636-50F103CCF32B}"/>
                </a:ext>
              </a:extLst>
            </p:cNvPr>
            <p:cNvGrpSpPr/>
            <p:nvPr/>
          </p:nvGrpSpPr>
          <p:grpSpPr>
            <a:xfrm>
              <a:off x="9413828" y="708990"/>
              <a:ext cx="2865480" cy="5036918"/>
              <a:chOff x="9413828" y="708990"/>
              <a:chExt cx="2865480" cy="5036918"/>
            </a:xfrm>
          </p:grpSpPr>
          <p:grpSp>
            <p:nvGrpSpPr>
              <p:cNvPr id="194" name="Group 193">
                <a:extLst>
                  <a:ext uri="{FF2B5EF4-FFF2-40B4-BE49-F238E27FC236}">
                    <a16:creationId xmlns:a16="http://schemas.microsoft.com/office/drawing/2014/main" id="{4FC11BB0-4C94-4911-B5D7-4233E6ADB4FF}"/>
                  </a:ext>
                </a:extLst>
              </p:cNvPr>
              <p:cNvGrpSpPr/>
              <p:nvPr/>
            </p:nvGrpSpPr>
            <p:grpSpPr>
              <a:xfrm>
                <a:off x="9791700" y="708990"/>
                <a:ext cx="2487608" cy="3912999"/>
                <a:chOff x="1367737" y="2245195"/>
                <a:chExt cx="2116778" cy="3329686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5"/>
                  <a:ext cx="2116778" cy="3329686"/>
                  <a:chOff x="1074868" y="3573966"/>
                  <a:chExt cx="1418629" cy="2231495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9" cy="2231495"/>
                    <a:chOff x="1094500" y="2654773"/>
                    <a:chExt cx="2211509" cy="3478691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500" y="2657176"/>
                      <a:ext cx="2211509" cy="3476288"/>
                      <a:chOff x="3698769" y="4774930"/>
                      <a:chExt cx="2536875" cy="3987738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4915500">
                        <a:off x="4591648" y="6143903"/>
                        <a:ext cx="649908" cy="923979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51438" y="6951597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9" y="4774930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245745" y="5757091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06697" y="8562358"/>
                        <a:ext cx="669495" cy="200310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26089" y="8447797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420143" flipH="1">
                        <a:off x="4709937" y="6159323"/>
                        <a:ext cx="129037" cy="190500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28334" y="5757090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02620" y="5863757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71872" y="5865264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1972366" cy="622593"/>
                      <a:chOff x="900019" y="1897272"/>
                      <a:chExt cx="1972366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00019" y="2387310"/>
                        <a:ext cx="1972366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36488" y="1897272"/>
                        <a:ext cx="1899425" cy="522495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960655" flipH="1">
                    <a:off x="1358803" y="4044728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1157861">
                    <a:off x="1751267" y="4030252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3" name="Arc 142">
                    <a:extLst>
                      <a:ext uri="{FF2B5EF4-FFF2-40B4-BE49-F238E27FC236}">
                        <a16:creationId xmlns:a16="http://schemas.microsoft.com/office/drawing/2014/main" id="{9725FCF9-3B49-42F0-82AB-3A441E0B0B1D}"/>
                      </a:ext>
                    </a:extLst>
                  </p:cNvPr>
                  <p:cNvSpPr/>
                  <p:nvPr/>
                </p:nvSpPr>
                <p:spPr>
                  <a:xfrm rot="9163900">
                    <a:off x="1650202" y="4457647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A18C2E0B-81EB-43A9-8214-E945B6B32C06}"/>
                    </a:ext>
                  </a:extLst>
                </p:cNvPr>
                <p:cNvSpPr/>
                <p:nvPr/>
              </p:nvSpPr>
              <p:spPr>
                <a:xfrm flipH="1">
                  <a:off x="2301477" y="3800442"/>
                  <a:ext cx="598358" cy="29972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  <a:gd name="connsiteX0" fmla="*/ 0 w 551287"/>
                    <a:gd name="connsiteY0" fmla="*/ 0 h 600993"/>
                    <a:gd name="connsiteX1" fmla="*/ 326496 w 551287"/>
                    <a:gd name="connsiteY1" fmla="*/ 595214 h 600993"/>
                    <a:gd name="connsiteX2" fmla="*/ 465562 w 551287"/>
                    <a:gd name="connsiteY2" fmla="*/ 306861 h 600993"/>
                    <a:gd name="connsiteX3" fmla="*/ 551287 w 551287"/>
                    <a:gd name="connsiteY3" fmla="*/ 383061 h 600993"/>
                    <a:gd name="connsiteX4" fmla="*/ 551287 w 551287"/>
                    <a:gd name="connsiteY4" fmla="*/ 383061 h 600993"/>
                    <a:gd name="connsiteX0" fmla="*/ 0 w 551287"/>
                    <a:gd name="connsiteY0" fmla="*/ 0 h 606664"/>
                    <a:gd name="connsiteX1" fmla="*/ 326496 w 551287"/>
                    <a:gd name="connsiteY1" fmla="*/ 595214 h 606664"/>
                    <a:gd name="connsiteX2" fmla="*/ 470014 w 551287"/>
                    <a:gd name="connsiteY2" fmla="*/ 476314 h 606664"/>
                    <a:gd name="connsiteX3" fmla="*/ 551287 w 551287"/>
                    <a:gd name="connsiteY3" fmla="*/ 383061 h 606664"/>
                    <a:gd name="connsiteX4" fmla="*/ 551287 w 551287"/>
                    <a:gd name="connsiteY4" fmla="*/ 383061 h 606664"/>
                    <a:gd name="connsiteX0" fmla="*/ 0 w 551287"/>
                    <a:gd name="connsiteY0" fmla="*/ 0 h 622310"/>
                    <a:gd name="connsiteX1" fmla="*/ 326496 w 551287"/>
                    <a:gd name="connsiteY1" fmla="*/ 595214 h 622310"/>
                    <a:gd name="connsiteX2" fmla="*/ 481412 w 551287"/>
                    <a:gd name="connsiteY2" fmla="*/ 580338 h 622310"/>
                    <a:gd name="connsiteX3" fmla="*/ 551287 w 551287"/>
                    <a:gd name="connsiteY3" fmla="*/ 383061 h 622310"/>
                    <a:gd name="connsiteX4" fmla="*/ 551287 w 551287"/>
                    <a:gd name="connsiteY4" fmla="*/ 383061 h 622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1287" h="622310">
                      <a:moveTo>
                        <a:pt x="0" y="0"/>
                      </a:moveTo>
                      <a:cubicBezTo>
                        <a:pt x="56679" y="39347"/>
                        <a:pt x="248902" y="544071"/>
                        <a:pt x="326496" y="595214"/>
                      </a:cubicBezTo>
                      <a:cubicBezTo>
                        <a:pt x="404090" y="646357"/>
                        <a:pt x="443947" y="615697"/>
                        <a:pt x="481412" y="580338"/>
                      </a:cubicBezTo>
                      <a:cubicBezTo>
                        <a:pt x="518877" y="544979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C20592C6-07CA-4640-A0A4-9AB4A4DF7BA0}"/>
                    </a:ext>
                  </a:extLst>
                </p:cNvPr>
                <p:cNvSpPr/>
                <p:nvPr/>
              </p:nvSpPr>
              <p:spPr>
                <a:xfrm>
                  <a:off x="1743231" y="3757368"/>
                  <a:ext cx="532673" cy="354275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  <a:gd name="connsiteX0" fmla="*/ 0 w 551287"/>
                    <a:gd name="connsiteY0" fmla="*/ 0 h 600993"/>
                    <a:gd name="connsiteX1" fmla="*/ 326496 w 551287"/>
                    <a:gd name="connsiteY1" fmla="*/ 595214 h 600993"/>
                    <a:gd name="connsiteX2" fmla="*/ 465562 w 551287"/>
                    <a:gd name="connsiteY2" fmla="*/ 306861 h 600993"/>
                    <a:gd name="connsiteX3" fmla="*/ 551287 w 551287"/>
                    <a:gd name="connsiteY3" fmla="*/ 383061 h 600993"/>
                    <a:gd name="connsiteX4" fmla="*/ 551287 w 551287"/>
                    <a:gd name="connsiteY4" fmla="*/ 383061 h 600993"/>
                    <a:gd name="connsiteX0" fmla="*/ 0 w 551287"/>
                    <a:gd name="connsiteY0" fmla="*/ 0 h 606664"/>
                    <a:gd name="connsiteX1" fmla="*/ 326496 w 551287"/>
                    <a:gd name="connsiteY1" fmla="*/ 595214 h 606664"/>
                    <a:gd name="connsiteX2" fmla="*/ 470014 w 551287"/>
                    <a:gd name="connsiteY2" fmla="*/ 476314 h 606664"/>
                    <a:gd name="connsiteX3" fmla="*/ 551287 w 551287"/>
                    <a:gd name="connsiteY3" fmla="*/ 383061 h 606664"/>
                    <a:gd name="connsiteX4" fmla="*/ 551287 w 551287"/>
                    <a:gd name="connsiteY4" fmla="*/ 383061 h 606664"/>
                    <a:gd name="connsiteX0" fmla="*/ 0 w 551287"/>
                    <a:gd name="connsiteY0" fmla="*/ 0 h 622310"/>
                    <a:gd name="connsiteX1" fmla="*/ 326496 w 551287"/>
                    <a:gd name="connsiteY1" fmla="*/ 595214 h 622310"/>
                    <a:gd name="connsiteX2" fmla="*/ 481412 w 551287"/>
                    <a:gd name="connsiteY2" fmla="*/ 580338 h 622310"/>
                    <a:gd name="connsiteX3" fmla="*/ 551287 w 551287"/>
                    <a:gd name="connsiteY3" fmla="*/ 383061 h 622310"/>
                    <a:gd name="connsiteX4" fmla="*/ 551287 w 551287"/>
                    <a:gd name="connsiteY4" fmla="*/ 383061 h 622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1287" h="622310">
                      <a:moveTo>
                        <a:pt x="0" y="0"/>
                      </a:moveTo>
                      <a:cubicBezTo>
                        <a:pt x="56679" y="39347"/>
                        <a:pt x="248902" y="544071"/>
                        <a:pt x="326496" y="595214"/>
                      </a:cubicBezTo>
                      <a:cubicBezTo>
                        <a:pt x="404090" y="646357"/>
                        <a:pt x="443947" y="615697"/>
                        <a:pt x="481412" y="580338"/>
                      </a:cubicBezTo>
                      <a:cubicBezTo>
                        <a:pt x="518877" y="544979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847CF735-956C-4C88-BDF6-D1D534CF266D}"/>
                  </a:ext>
                </a:extLst>
              </p:cNvPr>
              <p:cNvGrpSpPr/>
              <p:nvPr/>
            </p:nvGrpSpPr>
            <p:grpSpPr>
              <a:xfrm>
                <a:off x="9413828" y="2760031"/>
                <a:ext cx="1909224" cy="2985877"/>
                <a:chOff x="4186776" y="3525838"/>
                <a:chExt cx="1909224" cy="2985877"/>
              </a:xfrm>
            </p:grpSpPr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5A26D216-7C23-48B9-880B-785808E56E20}"/>
                    </a:ext>
                  </a:extLst>
                </p:cNvPr>
                <p:cNvSpPr/>
                <p:nvPr/>
              </p:nvSpPr>
              <p:spPr>
                <a:xfrm>
                  <a:off x="5373415" y="5608118"/>
                  <a:ext cx="722585" cy="7832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600000" lon="18899978" rev="0"/>
                  </a:camera>
                  <a:lightRig rig="threePt" dir="t"/>
                </a:scene3d>
                <a:sp3d extrusionH="196850">
                  <a:bevelT w="285750"/>
                  <a:bevelB w="342900"/>
                  <a:contourClr>
                    <a:schemeClr val="tx1"/>
                  </a:contour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D711BDF4-7024-4D0D-9159-FFD9E72815B6}"/>
                    </a:ext>
                  </a:extLst>
                </p:cNvPr>
                <p:cNvCxnSpPr/>
                <p:nvPr/>
              </p:nvCxnSpPr>
              <p:spPr>
                <a:xfrm flipH="1">
                  <a:off x="5291138" y="3820937"/>
                  <a:ext cx="330200" cy="1206500"/>
                </a:xfrm>
                <a:prstGeom prst="line">
                  <a:avLst/>
                </a:prstGeom>
                <a:ln w="111125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3" name="Rectangle: Rounded Corners 8">
                  <a:extLst>
                    <a:ext uri="{FF2B5EF4-FFF2-40B4-BE49-F238E27FC236}">
                      <a16:creationId xmlns:a16="http://schemas.microsoft.com/office/drawing/2014/main" id="{E9B94687-7573-4E55-825B-506436A4F783}"/>
                    </a:ext>
                  </a:extLst>
                </p:cNvPr>
                <p:cNvSpPr/>
                <p:nvPr/>
              </p:nvSpPr>
              <p:spPr>
                <a:xfrm>
                  <a:off x="4608324" y="5196506"/>
                  <a:ext cx="1340362" cy="1201052"/>
                </a:xfrm>
                <a:custGeom>
                  <a:avLst/>
                  <a:gdLst>
                    <a:gd name="connsiteX0" fmla="*/ 0 w 714375"/>
                    <a:gd name="connsiteY0" fmla="*/ 119065 h 1206500"/>
                    <a:gd name="connsiteX1" fmla="*/ 119065 w 714375"/>
                    <a:gd name="connsiteY1" fmla="*/ 0 h 1206500"/>
                    <a:gd name="connsiteX2" fmla="*/ 595310 w 714375"/>
                    <a:gd name="connsiteY2" fmla="*/ 0 h 1206500"/>
                    <a:gd name="connsiteX3" fmla="*/ 714375 w 714375"/>
                    <a:gd name="connsiteY3" fmla="*/ 119065 h 1206500"/>
                    <a:gd name="connsiteX4" fmla="*/ 714375 w 714375"/>
                    <a:gd name="connsiteY4" fmla="*/ 1087435 h 1206500"/>
                    <a:gd name="connsiteX5" fmla="*/ 595310 w 714375"/>
                    <a:gd name="connsiteY5" fmla="*/ 1206500 h 1206500"/>
                    <a:gd name="connsiteX6" fmla="*/ 119065 w 714375"/>
                    <a:gd name="connsiteY6" fmla="*/ 1206500 h 1206500"/>
                    <a:gd name="connsiteX7" fmla="*/ 0 w 714375"/>
                    <a:gd name="connsiteY7" fmla="*/ 1087435 h 1206500"/>
                    <a:gd name="connsiteX8" fmla="*/ 0 w 714375"/>
                    <a:gd name="connsiteY8" fmla="*/ 119065 h 1206500"/>
                    <a:gd name="connsiteX0" fmla="*/ 0 w 714375"/>
                    <a:gd name="connsiteY0" fmla="*/ 119065 h 1253380"/>
                    <a:gd name="connsiteX1" fmla="*/ 119065 w 714375"/>
                    <a:gd name="connsiteY1" fmla="*/ 0 h 1253380"/>
                    <a:gd name="connsiteX2" fmla="*/ 595310 w 714375"/>
                    <a:gd name="connsiteY2" fmla="*/ 0 h 1253380"/>
                    <a:gd name="connsiteX3" fmla="*/ 714375 w 714375"/>
                    <a:gd name="connsiteY3" fmla="*/ 119065 h 1253380"/>
                    <a:gd name="connsiteX4" fmla="*/ 714375 w 714375"/>
                    <a:gd name="connsiteY4" fmla="*/ 1087435 h 1253380"/>
                    <a:gd name="connsiteX5" fmla="*/ 595310 w 714375"/>
                    <a:gd name="connsiteY5" fmla="*/ 1206500 h 1253380"/>
                    <a:gd name="connsiteX6" fmla="*/ 449262 w 714375"/>
                    <a:gd name="connsiteY6" fmla="*/ 1253331 h 1253380"/>
                    <a:gd name="connsiteX7" fmla="*/ 119065 w 714375"/>
                    <a:gd name="connsiteY7" fmla="*/ 1206500 h 1253380"/>
                    <a:gd name="connsiteX8" fmla="*/ 0 w 714375"/>
                    <a:gd name="connsiteY8" fmla="*/ 1087435 h 1253380"/>
                    <a:gd name="connsiteX9" fmla="*/ 0 w 714375"/>
                    <a:gd name="connsiteY9" fmla="*/ 119065 h 1253380"/>
                    <a:gd name="connsiteX0" fmla="*/ 133350 w 847725"/>
                    <a:gd name="connsiteY0" fmla="*/ 119065 h 1253380"/>
                    <a:gd name="connsiteX1" fmla="*/ 252415 w 847725"/>
                    <a:gd name="connsiteY1" fmla="*/ 0 h 1253380"/>
                    <a:gd name="connsiteX2" fmla="*/ 728660 w 847725"/>
                    <a:gd name="connsiteY2" fmla="*/ 0 h 1253380"/>
                    <a:gd name="connsiteX3" fmla="*/ 847725 w 847725"/>
                    <a:gd name="connsiteY3" fmla="*/ 119065 h 1253380"/>
                    <a:gd name="connsiteX4" fmla="*/ 847725 w 847725"/>
                    <a:gd name="connsiteY4" fmla="*/ 1087435 h 1253380"/>
                    <a:gd name="connsiteX5" fmla="*/ 728660 w 847725"/>
                    <a:gd name="connsiteY5" fmla="*/ 1206500 h 1253380"/>
                    <a:gd name="connsiteX6" fmla="*/ 582612 w 847725"/>
                    <a:gd name="connsiteY6" fmla="*/ 1253331 h 1253380"/>
                    <a:gd name="connsiteX7" fmla="*/ 252415 w 847725"/>
                    <a:gd name="connsiteY7" fmla="*/ 1206500 h 1253380"/>
                    <a:gd name="connsiteX8" fmla="*/ 0 w 847725"/>
                    <a:gd name="connsiteY8" fmla="*/ 1039810 h 1253380"/>
                    <a:gd name="connsiteX9" fmla="*/ 133350 w 847725"/>
                    <a:gd name="connsiteY9" fmla="*/ 119065 h 1253380"/>
                    <a:gd name="connsiteX0" fmla="*/ 133430 w 847805"/>
                    <a:gd name="connsiteY0" fmla="*/ 119065 h 1253380"/>
                    <a:gd name="connsiteX1" fmla="*/ 252495 w 847805"/>
                    <a:gd name="connsiteY1" fmla="*/ 0 h 1253380"/>
                    <a:gd name="connsiteX2" fmla="*/ 728740 w 847805"/>
                    <a:gd name="connsiteY2" fmla="*/ 0 h 1253380"/>
                    <a:gd name="connsiteX3" fmla="*/ 847805 w 847805"/>
                    <a:gd name="connsiteY3" fmla="*/ 119065 h 1253380"/>
                    <a:gd name="connsiteX4" fmla="*/ 847805 w 847805"/>
                    <a:gd name="connsiteY4" fmla="*/ 1087435 h 1253380"/>
                    <a:gd name="connsiteX5" fmla="*/ 728740 w 847805"/>
                    <a:gd name="connsiteY5" fmla="*/ 1206500 h 1253380"/>
                    <a:gd name="connsiteX6" fmla="*/ 582692 w 847805"/>
                    <a:gd name="connsiteY6" fmla="*/ 1253331 h 1253380"/>
                    <a:gd name="connsiteX7" fmla="*/ 252495 w 847805"/>
                    <a:gd name="connsiteY7" fmla="*/ 1206500 h 1253380"/>
                    <a:gd name="connsiteX8" fmla="*/ 80 w 847805"/>
                    <a:gd name="connsiteY8" fmla="*/ 1039810 h 1253380"/>
                    <a:gd name="connsiteX9" fmla="*/ 133430 w 847805"/>
                    <a:gd name="connsiteY9" fmla="*/ 119065 h 1253380"/>
                    <a:gd name="connsiteX0" fmla="*/ 133430 w 858977"/>
                    <a:gd name="connsiteY0" fmla="*/ 119065 h 1253380"/>
                    <a:gd name="connsiteX1" fmla="*/ 252495 w 858977"/>
                    <a:gd name="connsiteY1" fmla="*/ 0 h 1253380"/>
                    <a:gd name="connsiteX2" fmla="*/ 728740 w 858977"/>
                    <a:gd name="connsiteY2" fmla="*/ 0 h 1253380"/>
                    <a:gd name="connsiteX3" fmla="*/ 847805 w 858977"/>
                    <a:gd name="connsiteY3" fmla="*/ 119065 h 1253380"/>
                    <a:gd name="connsiteX4" fmla="*/ 858917 w 858977"/>
                    <a:gd name="connsiteY4" fmla="*/ 505619 h 1253380"/>
                    <a:gd name="connsiteX5" fmla="*/ 847805 w 858977"/>
                    <a:gd name="connsiteY5" fmla="*/ 1087435 h 1253380"/>
                    <a:gd name="connsiteX6" fmla="*/ 728740 w 858977"/>
                    <a:gd name="connsiteY6" fmla="*/ 1206500 h 1253380"/>
                    <a:gd name="connsiteX7" fmla="*/ 582692 w 858977"/>
                    <a:gd name="connsiteY7" fmla="*/ 1253331 h 1253380"/>
                    <a:gd name="connsiteX8" fmla="*/ 252495 w 858977"/>
                    <a:gd name="connsiteY8" fmla="*/ 1206500 h 1253380"/>
                    <a:gd name="connsiteX9" fmla="*/ 80 w 858977"/>
                    <a:gd name="connsiteY9" fmla="*/ 1039810 h 1253380"/>
                    <a:gd name="connsiteX10" fmla="*/ 133430 w 858977"/>
                    <a:gd name="connsiteY10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847805 w 1292305"/>
                    <a:gd name="connsiteY5" fmla="*/ 1087435 h 1253380"/>
                    <a:gd name="connsiteX6" fmla="*/ 728740 w 1292305"/>
                    <a:gd name="connsiteY6" fmla="*/ 1206500 h 1253380"/>
                    <a:gd name="connsiteX7" fmla="*/ 582692 w 1292305"/>
                    <a:gd name="connsiteY7" fmla="*/ 1253331 h 1253380"/>
                    <a:gd name="connsiteX8" fmla="*/ 252495 w 1292305"/>
                    <a:gd name="connsiteY8" fmla="*/ 1206500 h 1253380"/>
                    <a:gd name="connsiteX9" fmla="*/ 80 w 1292305"/>
                    <a:gd name="connsiteY9" fmla="*/ 1039810 h 1253380"/>
                    <a:gd name="connsiteX10" fmla="*/ 133430 w 1292305"/>
                    <a:gd name="connsiteY10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47805 w 1292305"/>
                    <a:gd name="connsiteY6" fmla="*/ 1087435 h 1253380"/>
                    <a:gd name="connsiteX7" fmla="*/ 728740 w 1292305"/>
                    <a:gd name="connsiteY7" fmla="*/ 1206500 h 1253380"/>
                    <a:gd name="connsiteX8" fmla="*/ 582692 w 1292305"/>
                    <a:gd name="connsiteY8" fmla="*/ 1253331 h 1253380"/>
                    <a:gd name="connsiteX9" fmla="*/ 252495 w 1292305"/>
                    <a:gd name="connsiteY9" fmla="*/ 1206500 h 1253380"/>
                    <a:gd name="connsiteX10" fmla="*/ 80 w 1292305"/>
                    <a:gd name="connsiteY10" fmla="*/ 1039810 h 1253380"/>
                    <a:gd name="connsiteX11" fmla="*/ 133430 w 1292305"/>
                    <a:gd name="connsiteY11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01767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39867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44629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958930 w 1292305"/>
                    <a:gd name="connsiteY5" fmla="*/ 477044 h 1253380"/>
                    <a:gd name="connsiteX6" fmla="*/ 844629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5352"/>
                    <a:gd name="connsiteY0" fmla="*/ 119065 h 1253380"/>
                    <a:gd name="connsiteX1" fmla="*/ 252495 w 1295352"/>
                    <a:gd name="connsiteY1" fmla="*/ 0 h 1253380"/>
                    <a:gd name="connsiteX2" fmla="*/ 728740 w 1295352"/>
                    <a:gd name="connsiteY2" fmla="*/ 0 h 1253380"/>
                    <a:gd name="connsiteX3" fmla="*/ 847805 w 1295352"/>
                    <a:gd name="connsiteY3" fmla="*/ 119065 h 1253380"/>
                    <a:gd name="connsiteX4" fmla="*/ 1220867 w 1295352"/>
                    <a:gd name="connsiteY4" fmla="*/ 434181 h 1253380"/>
                    <a:gd name="connsiteX5" fmla="*/ 1292304 w 1295352"/>
                    <a:gd name="connsiteY5" fmla="*/ 672307 h 1253380"/>
                    <a:gd name="connsiteX6" fmla="*/ 958930 w 1295352"/>
                    <a:gd name="connsiteY6" fmla="*/ 477044 h 1253380"/>
                    <a:gd name="connsiteX7" fmla="*/ 844629 w 1295352"/>
                    <a:gd name="connsiteY7" fmla="*/ 743744 h 1253380"/>
                    <a:gd name="connsiteX8" fmla="*/ 847805 w 1295352"/>
                    <a:gd name="connsiteY8" fmla="*/ 1087435 h 1253380"/>
                    <a:gd name="connsiteX9" fmla="*/ 728740 w 1295352"/>
                    <a:gd name="connsiteY9" fmla="*/ 1206500 h 1253380"/>
                    <a:gd name="connsiteX10" fmla="*/ 582692 w 1295352"/>
                    <a:gd name="connsiteY10" fmla="*/ 1253331 h 1253380"/>
                    <a:gd name="connsiteX11" fmla="*/ 252495 w 1295352"/>
                    <a:gd name="connsiteY11" fmla="*/ 1206500 h 1253380"/>
                    <a:gd name="connsiteX12" fmla="*/ 80 w 1295352"/>
                    <a:gd name="connsiteY12" fmla="*/ 1039810 h 1253380"/>
                    <a:gd name="connsiteX13" fmla="*/ 133430 w 1295352"/>
                    <a:gd name="connsiteY13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68478 w 1298929"/>
                    <a:gd name="connsiteY6" fmla="*/ 486569 h 1253380"/>
                    <a:gd name="connsiteX7" fmla="*/ 958930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73240 w 1298929"/>
                    <a:gd name="connsiteY6" fmla="*/ 448469 h 1253380"/>
                    <a:gd name="connsiteX7" fmla="*/ 958930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73240 w 1298929"/>
                    <a:gd name="connsiteY6" fmla="*/ 434182 h 1253380"/>
                    <a:gd name="connsiteX7" fmla="*/ 958930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73240 w 1298929"/>
                    <a:gd name="connsiteY6" fmla="*/ 434182 h 1253380"/>
                    <a:gd name="connsiteX7" fmla="*/ 973217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71971"/>
                    <a:gd name="connsiteY0" fmla="*/ 119065 h 1253380"/>
                    <a:gd name="connsiteX1" fmla="*/ 252495 w 1271971"/>
                    <a:gd name="connsiteY1" fmla="*/ 0 h 1253380"/>
                    <a:gd name="connsiteX2" fmla="*/ 728740 w 1271971"/>
                    <a:gd name="connsiteY2" fmla="*/ 0 h 1253380"/>
                    <a:gd name="connsiteX3" fmla="*/ 847805 w 1271971"/>
                    <a:gd name="connsiteY3" fmla="*/ 119065 h 1253380"/>
                    <a:gd name="connsiteX4" fmla="*/ 1220867 w 1271971"/>
                    <a:gd name="connsiteY4" fmla="*/ 434181 h 1253380"/>
                    <a:gd name="connsiteX5" fmla="*/ 1254204 w 1271971"/>
                    <a:gd name="connsiteY5" fmla="*/ 700882 h 1253380"/>
                    <a:gd name="connsiteX6" fmla="*/ 1173240 w 1271971"/>
                    <a:gd name="connsiteY6" fmla="*/ 434182 h 1253380"/>
                    <a:gd name="connsiteX7" fmla="*/ 973217 w 1271971"/>
                    <a:gd name="connsiteY7" fmla="*/ 477044 h 1253380"/>
                    <a:gd name="connsiteX8" fmla="*/ 844629 w 1271971"/>
                    <a:gd name="connsiteY8" fmla="*/ 743744 h 1253380"/>
                    <a:gd name="connsiteX9" fmla="*/ 847805 w 1271971"/>
                    <a:gd name="connsiteY9" fmla="*/ 1087435 h 1253380"/>
                    <a:gd name="connsiteX10" fmla="*/ 728740 w 1271971"/>
                    <a:gd name="connsiteY10" fmla="*/ 1206500 h 1253380"/>
                    <a:gd name="connsiteX11" fmla="*/ 582692 w 1271971"/>
                    <a:gd name="connsiteY11" fmla="*/ 1253331 h 1253380"/>
                    <a:gd name="connsiteX12" fmla="*/ 252495 w 1271971"/>
                    <a:gd name="connsiteY12" fmla="*/ 1206500 h 1253380"/>
                    <a:gd name="connsiteX13" fmla="*/ 80 w 1271971"/>
                    <a:gd name="connsiteY13" fmla="*/ 1039810 h 1253380"/>
                    <a:gd name="connsiteX14" fmla="*/ 133430 w 1271971"/>
                    <a:gd name="connsiteY14" fmla="*/ 119065 h 1253380"/>
                    <a:gd name="connsiteX0" fmla="*/ 133430 w 1261906"/>
                    <a:gd name="connsiteY0" fmla="*/ 119065 h 1253380"/>
                    <a:gd name="connsiteX1" fmla="*/ 252495 w 1261906"/>
                    <a:gd name="connsiteY1" fmla="*/ 0 h 1253380"/>
                    <a:gd name="connsiteX2" fmla="*/ 728740 w 1261906"/>
                    <a:gd name="connsiteY2" fmla="*/ 0 h 1253380"/>
                    <a:gd name="connsiteX3" fmla="*/ 847805 w 1261906"/>
                    <a:gd name="connsiteY3" fmla="*/ 119065 h 1253380"/>
                    <a:gd name="connsiteX4" fmla="*/ 1106566 w 1261906"/>
                    <a:gd name="connsiteY4" fmla="*/ 186531 h 1253380"/>
                    <a:gd name="connsiteX5" fmla="*/ 1220867 w 1261906"/>
                    <a:gd name="connsiteY5" fmla="*/ 434181 h 1253380"/>
                    <a:gd name="connsiteX6" fmla="*/ 1254204 w 1261906"/>
                    <a:gd name="connsiteY6" fmla="*/ 700882 h 1253380"/>
                    <a:gd name="connsiteX7" fmla="*/ 1173240 w 1261906"/>
                    <a:gd name="connsiteY7" fmla="*/ 434182 h 1253380"/>
                    <a:gd name="connsiteX8" fmla="*/ 973217 w 1261906"/>
                    <a:gd name="connsiteY8" fmla="*/ 477044 h 1253380"/>
                    <a:gd name="connsiteX9" fmla="*/ 844629 w 1261906"/>
                    <a:gd name="connsiteY9" fmla="*/ 743744 h 1253380"/>
                    <a:gd name="connsiteX10" fmla="*/ 847805 w 1261906"/>
                    <a:gd name="connsiteY10" fmla="*/ 1087435 h 1253380"/>
                    <a:gd name="connsiteX11" fmla="*/ 728740 w 1261906"/>
                    <a:gd name="connsiteY11" fmla="*/ 1206500 h 1253380"/>
                    <a:gd name="connsiteX12" fmla="*/ 582692 w 1261906"/>
                    <a:gd name="connsiteY12" fmla="*/ 1253331 h 1253380"/>
                    <a:gd name="connsiteX13" fmla="*/ 252495 w 1261906"/>
                    <a:gd name="connsiteY13" fmla="*/ 1206500 h 1253380"/>
                    <a:gd name="connsiteX14" fmla="*/ 80 w 1261906"/>
                    <a:gd name="connsiteY14" fmla="*/ 1039810 h 1253380"/>
                    <a:gd name="connsiteX15" fmla="*/ 133430 w 1261906"/>
                    <a:gd name="connsiteY15" fmla="*/ 119065 h 1253380"/>
                    <a:gd name="connsiteX0" fmla="*/ 133430 w 1261906"/>
                    <a:gd name="connsiteY0" fmla="*/ 119065 h 1253380"/>
                    <a:gd name="connsiteX1" fmla="*/ 252495 w 1261906"/>
                    <a:gd name="connsiteY1" fmla="*/ 0 h 1253380"/>
                    <a:gd name="connsiteX2" fmla="*/ 728740 w 1261906"/>
                    <a:gd name="connsiteY2" fmla="*/ 0 h 1253380"/>
                    <a:gd name="connsiteX3" fmla="*/ 1014493 w 1261906"/>
                    <a:gd name="connsiteY3" fmla="*/ 119065 h 1253380"/>
                    <a:gd name="connsiteX4" fmla="*/ 1106566 w 1261906"/>
                    <a:gd name="connsiteY4" fmla="*/ 186531 h 1253380"/>
                    <a:gd name="connsiteX5" fmla="*/ 1220867 w 1261906"/>
                    <a:gd name="connsiteY5" fmla="*/ 434181 h 1253380"/>
                    <a:gd name="connsiteX6" fmla="*/ 1254204 w 1261906"/>
                    <a:gd name="connsiteY6" fmla="*/ 700882 h 1253380"/>
                    <a:gd name="connsiteX7" fmla="*/ 1173240 w 1261906"/>
                    <a:gd name="connsiteY7" fmla="*/ 434182 h 1253380"/>
                    <a:gd name="connsiteX8" fmla="*/ 973217 w 1261906"/>
                    <a:gd name="connsiteY8" fmla="*/ 477044 h 1253380"/>
                    <a:gd name="connsiteX9" fmla="*/ 844629 w 1261906"/>
                    <a:gd name="connsiteY9" fmla="*/ 743744 h 1253380"/>
                    <a:gd name="connsiteX10" fmla="*/ 847805 w 1261906"/>
                    <a:gd name="connsiteY10" fmla="*/ 1087435 h 1253380"/>
                    <a:gd name="connsiteX11" fmla="*/ 728740 w 1261906"/>
                    <a:gd name="connsiteY11" fmla="*/ 1206500 h 1253380"/>
                    <a:gd name="connsiteX12" fmla="*/ 582692 w 1261906"/>
                    <a:gd name="connsiteY12" fmla="*/ 1253331 h 1253380"/>
                    <a:gd name="connsiteX13" fmla="*/ 252495 w 1261906"/>
                    <a:gd name="connsiteY13" fmla="*/ 1206500 h 1253380"/>
                    <a:gd name="connsiteX14" fmla="*/ 80 w 1261906"/>
                    <a:gd name="connsiteY14" fmla="*/ 1039810 h 1253380"/>
                    <a:gd name="connsiteX15" fmla="*/ 133430 w 1261906"/>
                    <a:gd name="connsiteY15" fmla="*/ 119065 h 1253380"/>
                    <a:gd name="connsiteX0" fmla="*/ 133430 w 1261906"/>
                    <a:gd name="connsiteY0" fmla="*/ 119065 h 1253380"/>
                    <a:gd name="connsiteX1" fmla="*/ 333458 w 1261906"/>
                    <a:gd name="connsiteY1" fmla="*/ 47625 h 1253380"/>
                    <a:gd name="connsiteX2" fmla="*/ 728740 w 1261906"/>
                    <a:gd name="connsiteY2" fmla="*/ 0 h 1253380"/>
                    <a:gd name="connsiteX3" fmla="*/ 1014493 w 1261906"/>
                    <a:gd name="connsiteY3" fmla="*/ 119065 h 1253380"/>
                    <a:gd name="connsiteX4" fmla="*/ 1106566 w 1261906"/>
                    <a:gd name="connsiteY4" fmla="*/ 186531 h 1253380"/>
                    <a:gd name="connsiteX5" fmla="*/ 1220867 w 1261906"/>
                    <a:gd name="connsiteY5" fmla="*/ 434181 h 1253380"/>
                    <a:gd name="connsiteX6" fmla="*/ 1254204 w 1261906"/>
                    <a:gd name="connsiteY6" fmla="*/ 700882 h 1253380"/>
                    <a:gd name="connsiteX7" fmla="*/ 1173240 w 1261906"/>
                    <a:gd name="connsiteY7" fmla="*/ 434182 h 1253380"/>
                    <a:gd name="connsiteX8" fmla="*/ 973217 w 1261906"/>
                    <a:gd name="connsiteY8" fmla="*/ 477044 h 1253380"/>
                    <a:gd name="connsiteX9" fmla="*/ 844629 w 1261906"/>
                    <a:gd name="connsiteY9" fmla="*/ 743744 h 1253380"/>
                    <a:gd name="connsiteX10" fmla="*/ 847805 w 1261906"/>
                    <a:gd name="connsiteY10" fmla="*/ 1087435 h 1253380"/>
                    <a:gd name="connsiteX11" fmla="*/ 728740 w 1261906"/>
                    <a:gd name="connsiteY11" fmla="*/ 1206500 h 1253380"/>
                    <a:gd name="connsiteX12" fmla="*/ 582692 w 1261906"/>
                    <a:gd name="connsiteY12" fmla="*/ 1253331 h 1253380"/>
                    <a:gd name="connsiteX13" fmla="*/ 252495 w 1261906"/>
                    <a:gd name="connsiteY13" fmla="*/ 1206500 h 1253380"/>
                    <a:gd name="connsiteX14" fmla="*/ 80 w 1261906"/>
                    <a:gd name="connsiteY14" fmla="*/ 1039810 h 1253380"/>
                    <a:gd name="connsiteX15" fmla="*/ 133430 w 1261906"/>
                    <a:gd name="connsiteY15" fmla="*/ 119065 h 1253380"/>
                    <a:gd name="connsiteX0" fmla="*/ 223879 w 1261867"/>
                    <a:gd name="connsiteY0" fmla="*/ 185740 h 1253380"/>
                    <a:gd name="connsiteX1" fmla="*/ 333419 w 1261867"/>
                    <a:gd name="connsiteY1" fmla="*/ 47625 h 1253380"/>
                    <a:gd name="connsiteX2" fmla="*/ 728701 w 1261867"/>
                    <a:gd name="connsiteY2" fmla="*/ 0 h 1253380"/>
                    <a:gd name="connsiteX3" fmla="*/ 1014454 w 1261867"/>
                    <a:gd name="connsiteY3" fmla="*/ 119065 h 1253380"/>
                    <a:gd name="connsiteX4" fmla="*/ 1106527 w 1261867"/>
                    <a:gd name="connsiteY4" fmla="*/ 186531 h 1253380"/>
                    <a:gd name="connsiteX5" fmla="*/ 1220828 w 1261867"/>
                    <a:gd name="connsiteY5" fmla="*/ 434181 h 1253380"/>
                    <a:gd name="connsiteX6" fmla="*/ 1254165 w 1261867"/>
                    <a:gd name="connsiteY6" fmla="*/ 700882 h 1253380"/>
                    <a:gd name="connsiteX7" fmla="*/ 1173201 w 1261867"/>
                    <a:gd name="connsiteY7" fmla="*/ 434182 h 1253380"/>
                    <a:gd name="connsiteX8" fmla="*/ 973178 w 1261867"/>
                    <a:gd name="connsiteY8" fmla="*/ 477044 h 1253380"/>
                    <a:gd name="connsiteX9" fmla="*/ 844590 w 1261867"/>
                    <a:gd name="connsiteY9" fmla="*/ 743744 h 1253380"/>
                    <a:gd name="connsiteX10" fmla="*/ 847766 w 1261867"/>
                    <a:gd name="connsiteY10" fmla="*/ 1087435 h 1253380"/>
                    <a:gd name="connsiteX11" fmla="*/ 728701 w 1261867"/>
                    <a:gd name="connsiteY11" fmla="*/ 1206500 h 1253380"/>
                    <a:gd name="connsiteX12" fmla="*/ 582653 w 1261867"/>
                    <a:gd name="connsiteY12" fmla="*/ 1253331 h 1253380"/>
                    <a:gd name="connsiteX13" fmla="*/ 252456 w 1261867"/>
                    <a:gd name="connsiteY13" fmla="*/ 1206500 h 1253380"/>
                    <a:gd name="connsiteX14" fmla="*/ 41 w 1261867"/>
                    <a:gd name="connsiteY14" fmla="*/ 1039810 h 1253380"/>
                    <a:gd name="connsiteX15" fmla="*/ 223879 w 1261867"/>
                    <a:gd name="connsiteY15" fmla="*/ 185740 h 1253380"/>
                    <a:gd name="connsiteX0" fmla="*/ 223959 w 1261947"/>
                    <a:gd name="connsiteY0" fmla="*/ 185740 h 1253380"/>
                    <a:gd name="connsiteX1" fmla="*/ 333499 w 1261947"/>
                    <a:gd name="connsiteY1" fmla="*/ 47625 h 1253380"/>
                    <a:gd name="connsiteX2" fmla="*/ 728781 w 1261947"/>
                    <a:gd name="connsiteY2" fmla="*/ 0 h 1253380"/>
                    <a:gd name="connsiteX3" fmla="*/ 1014534 w 1261947"/>
                    <a:gd name="connsiteY3" fmla="*/ 119065 h 1253380"/>
                    <a:gd name="connsiteX4" fmla="*/ 1106607 w 1261947"/>
                    <a:gd name="connsiteY4" fmla="*/ 186531 h 1253380"/>
                    <a:gd name="connsiteX5" fmla="*/ 1220908 w 1261947"/>
                    <a:gd name="connsiteY5" fmla="*/ 434181 h 1253380"/>
                    <a:gd name="connsiteX6" fmla="*/ 1254245 w 1261947"/>
                    <a:gd name="connsiteY6" fmla="*/ 700882 h 1253380"/>
                    <a:gd name="connsiteX7" fmla="*/ 1173281 w 1261947"/>
                    <a:gd name="connsiteY7" fmla="*/ 434182 h 1253380"/>
                    <a:gd name="connsiteX8" fmla="*/ 973258 w 1261947"/>
                    <a:gd name="connsiteY8" fmla="*/ 477044 h 1253380"/>
                    <a:gd name="connsiteX9" fmla="*/ 844670 w 1261947"/>
                    <a:gd name="connsiteY9" fmla="*/ 743744 h 1253380"/>
                    <a:gd name="connsiteX10" fmla="*/ 847846 w 1261947"/>
                    <a:gd name="connsiteY10" fmla="*/ 1087435 h 1253380"/>
                    <a:gd name="connsiteX11" fmla="*/ 728781 w 1261947"/>
                    <a:gd name="connsiteY11" fmla="*/ 1206500 h 1253380"/>
                    <a:gd name="connsiteX12" fmla="*/ 582733 w 1261947"/>
                    <a:gd name="connsiteY12" fmla="*/ 1253331 h 1253380"/>
                    <a:gd name="connsiteX13" fmla="*/ 252536 w 1261947"/>
                    <a:gd name="connsiteY13" fmla="*/ 1206500 h 1253380"/>
                    <a:gd name="connsiteX14" fmla="*/ 121 w 1261947"/>
                    <a:gd name="connsiteY14" fmla="*/ 1039810 h 1253380"/>
                    <a:gd name="connsiteX15" fmla="*/ 223959 w 1261947"/>
                    <a:gd name="connsiteY15" fmla="*/ 185740 h 1253380"/>
                    <a:gd name="connsiteX0" fmla="*/ 224028 w 1262016"/>
                    <a:gd name="connsiteY0" fmla="*/ 185740 h 1253380"/>
                    <a:gd name="connsiteX1" fmla="*/ 333568 w 1262016"/>
                    <a:gd name="connsiteY1" fmla="*/ 47625 h 1253380"/>
                    <a:gd name="connsiteX2" fmla="*/ 728850 w 1262016"/>
                    <a:gd name="connsiteY2" fmla="*/ 0 h 1253380"/>
                    <a:gd name="connsiteX3" fmla="*/ 1014603 w 1262016"/>
                    <a:gd name="connsiteY3" fmla="*/ 119065 h 1253380"/>
                    <a:gd name="connsiteX4" fmla="*/ 1106676 w 1262016"/>
                    <a:gd name="connsiteY4" fmla="*/ 186531 h 1253380"/>
                    <a:gd name="connsiteX5" fmla="*/ 1220977 w 1262016"/>
                    <a:gd name="connsiteY5" fmla="*/ 434181 h 1253380"/>
                    <a:gd name="connsiteX6" fmla="*/ 1254314 w 1262016"/>
                    <a:gd name="connsiteY6" fmla="*/ 700882 h 1253380"/>
                    <a:gd name="connsiteX7" fmla="*/ 1173350 w 1262016"/>
                    <a:gd name="connsiteY7" fmla="*/ 434182 h 1253380"/>
                    <a:gd name="connsiteX8" fmla="*/ 973327 w 1262016"/>
                    <a:gd name="connsiteY8" fmla="*/ 477044 h 1253380"/>
                    <a:gd name="connsiteX9" fmla="*/ 844739 w 1262016"/>
                    <a:gd name="connsiteY9" fmla="*/ 743744 h 1253380"/>
                    <a:gd name="connsiteX10" fmla="*/ 847915 w 1262016"/>
                    <a:gd name="connsiteY10" fmla="*/ 1087435 h 1253380"/>
                    <a:gd name="connsiteX11" fmla="*/ 728850 w 1262016"/>
                    <a:gd name="connsiteY11" fmla="*/ 1206500 h 1253380"/>
                    <a:gd name="connsiteX12" fmla="*/ 582802 w 1262016"/>
                    <a:gd name="connsiteY12" fmla="*/ 1253331 h 1253380"/>
                    <a:gd name="connsiteX13" fmla="*/ 252605 w 1262016"/>
                    <a:gd name="connsiteY13" fmla="*/ 1206500 h 1253380"/>
                    <a:gd name="connsiteX14" fmla="*/ 190 w 1262016"/>
                    <a:gd name="connsiteY14" fmla="*/ 1039810 h 1253380"/>
                    <a:gd name="connsiteX15" fmla="*/ 224028 w 1262016"/>
                    <a:gd name="connsiteY15" fmla="*/ 185740 h 1253380"/>
                    <a:gd name="connsiteX0" fmla="*/ 224028 w 1262016"/>
                    <a:gd name="connsiteY0" fmla="*/ 185740 h 1253380"/>
                    <a:gd name="connsiteX1" fmla="*/ 490731 w 1262016"/>
                    <a:gd name="connsiteY1" fmla="*/ 71438 h 1253380"/>
                    <a:gd name="connsiteX2" fmla="*/ 728850 w 1262016"/>
                    <a:gd name="connsiteY2" fmla="*/ 0 h 1253380"/>
                    <a:gd name="connsiteX3" fmla="*/ 1014603 w 1262016"/>
                    <a:gd name="connsiteY3" fmla="*/ 119065 h 1253380"/>
                    <a:gd name="connsiteX4" fmla="*/ 1106676 w 1262016"/>
                    <a:gd name="connsiteY4" fmla="*/ 186531 h 1253380"/>
                    <a:gd name="connsiteX5" fmla="*/ 1220977 w 1262016"/>
                    <a:gd name="connsiteY5" fmla="*/ 434181 h 1253380"/>
                    <a:gd name="connsiteX6" fmla="*/ 1254314 w 1262016"/>
                    <a:gd name="connsiteY6" fmla="*/ 700882 h 1253380"/>
                    <a:gd name="connsiteX7" fmla="*/ 1173350 w 1262016"/>
                    <a:gd name="connsiteY7" fmla="*/ 434182 h 1253380"/>
                    <a:gd name="connsiteX8" fmla="*/ 973327 w 1262016"/>
                    <a:gd name="connsiteY8" fmla="*/ 477044 h 1253380"/>
                    <a:gd name="connsiteX9" fmla="*/ 844739 w 1262016"/>
                    <a:gd name="connsiteY9" fmla="*/ 743744 h 1253380"/>
                    <a:gd name="connsiteX10" fmla="*/ 847915 w 1262016"/>
                    <a:gd name="connsiteY10" fmla="*/ 1087435 h 1253380"/>
                    <a:gd name="connsiteX11" fmla="*/ 728850 w 1262016"/>
                    <a:gd name="connsiteY11" fmla="*/ 1206500 h 1253380"/>
                    <a:gd name="connsiteX12" fmla="*/ 582802 w 1262016"/>
                    <a:gd name="connsiteY12" fmla="*/ 1253331 h 1253380"/>
                    <a:gd name="connsiteX13" fmla="*/ 252605 w 1262016"/>
                    <a:gd name="connsiteY13" fmla="*/ 1206500 h 1253380"/>
                    <a:gd name="connsiteX14" fmla="*/ 190 w 1262016"/>
                    <a:gd name="connsiteY14" fmla="*/ 1039810 h 1253380"/>
                    <a:gd name="connsiteX15" fmla="*/ 224028 w 1262016"/>
                    <a:gd name="connsiteY15" fmla="*/ 185740 h 1253380"/>
                    <a:gd name="connsiteX0" fmla="*/ 224028 w 1262016"/>
                    <a:gd name="connsiteY0" fmla="*/ 128633 h 1196273"/>
                    <a:gd name="connsiteX1" fmla="*/ 490731 w 1262016"/>
                    <a:gd name="connsiteY1" fmla="*/ 14331 h 1196273"/>
                    <a:gd name="connsiteX2" fmla="*/ 728850 w 1262016"/>
                    <a:gd name="connsiteY2" fmla="*/ 43 h 1196273"/>
                    <a:gd name="connsiteX3" fmla="*/ 1014603 w 1262016"/>
                    <a:gd name="connsiteY3" fmla="*/ 61958 h 1196273"/>
                    <a:gd name="connsiteX4" fmla="*/ 1106676 w 1262016"/>
                    <a:gd name="connsiteY4" fmla="*/ 129424 h 1196273"/>
                    <a:gd name="connsiteX5" fmla="*/ 1220977 w 1262016"/>
                    <a:gd name="connsiteY5" fmla="*/ 377074 h 1196273"/>
                    <a:gd name="connsiteX6" fmla="*/ 1254314 w 1262016"/>
                    <a:gd name="connsiteY6" fmla="*/ 643775 h 1196273"/>
                    <a:gd name="connsiteX7" fmla="*/ 1173350 w 1262016"/>
                    <a:gd name="connsiteY7" fmla="*/ 377075 h 1196273"/>
                    <a:gd name="connsiteX8" fmla="*/ 973327 w 1262016"/>
                    <a:gd name="connsiteY8" fmla="*/ 419937 h 1196273"/>
                    <a:gd name="connsiteX9" fmla="*/ 844739 w 1262016"/>
                    <a:gd name="connsiteY9" fmla="*/ 686637 h 1196273"/>
                    <a:gd name="connsiteX10" fmla="*/ 847915 w 1262016"/>
                    <a:gd name="connsiteY10" fmla="*/ 1030328 h 1196273"/>
                    <a:gd name="connsiteX11" fmla="*/ 728850 w 1262016"/>
                    <a:gd name="connsiteY11" fmla="*/ 1149393 h 1196273"/>
                    <a:gd name="connsiteX12" fmla="*/ 582802 w 1262016"/>
                    <a:gd name="connsiteY12" fmla="*/ 1196224 h 1196273"/>
                    <a:gd name="connsiteX13" fmla="*/ 252605 w 1262016"/>
                    <a:gd name="connsiteY13" fmla="*/ 1149393 h 1196273"/>
                    <a:gd name="connsiteX14" fmla="*/ 190 w 1262016"/>
                    <a:gd name="connsiteY14" fmla="*/ 982703 h 1196273"/>
                    <a:gd name="connsiteX15" fmla="*/ 224028 w 1262016"/>
                    <a:gd name="connsiteY15" fmla="*/ 128633 h 1196273"/>
                    <a:gd name="connsiteX0" fmla="*/ 224028 w 1262016"/>
                    <a:gd name="connsiteY0" fmla="*/ 128633 h 1196273"/>
                    <a:gd name="connsiteX1" fmla="*/ 490731 w 1262016"/>
                    <a:gd name="connsiteY1" fmla="*/ 14331 h 1196273"/>
                    <a:gd name="connsiteX2" fmla="*/ 728850 w 1262016"/>
                    <a:gd name="connsiteY2" fmla="*/ 43 h 1196273"/>
                    <a:gd name="connsiteX3" fmla="*/ 1014603 w 1262016"/>
                    <a:gd name="connsiteY3" fmla="*/ 61958 h 1196273"/>
                    <a:gd name="connsiteX4" fmla="*/ 1106676 w 1262016"/>
                    <a:gd name="connsiteY4" fmla="*/ 129424 h 1196273"/>
                    <a:gd name="connsiteX5" fmla="*/ 1220977 w 1262016"/>
                    <a:gd name="connsiteY5" fmla="*/ 377074 h 1196273"/>
                    <a:gd name="connsiteX6" fmla="*/ 1254314 w 1262016"/>
                    <a:gd name="connsiteY6" fmla="*/ 643775 h 1196273"/>
                    <a:gd name="connsiteX7" fmla="*/ 1173350 w 1262016"/>
                    <a:gd name="connsiteY7" fmla="*/ 377075 h 1196273"/>
                    <a:gd name="connsiteX8" fmla="*/ 973327 w 1262016"/>
                    <a:gd name="connsiteY8" fmla="*/ 419937 h 1196273"/>
                    <a:gd name="connsiteX9" fmla="*/ 901888 w 1262016"/>
                    <a:gd name="connsiteY9" fmla="*/ 519949 h 1196273"/>
                    <a:gd name="connsiteX10" fmla="*/ 844739 w 1262016"/>
                    <a:gd name="connsiteY10" fmla="*/ 686637 h 1196273"/>
                    <a:gd name="connsiteX11" fmla="*/ 847915 w 1262016"/>
                    <a:gd name="connsiteY11" fmla="*/ 1030328 h 1196273"/>
                    <a:gd name="connsiteX12" fmla="*/ 728850 w 1262016"/>
                    <a:gd name="connsiteY12" fmla="*/ 1149393 h 1196273"/>
                    <a:gd name="connsiteX13" fmla="*/ 582802 w 1262016"/>
                    <a:gd name="connsiteY13" fmla="*/ 1196224 h 1196273"/>
                    <a:gd name="connsiteX14" fmla="*/ 252605 w 1262016"/>
                    <a:gd name="connsiteY14" fmla="*/ 1149393 h 1196273"/>
                    <a:gd name="connsiteX15" fmla="*/ 190 w 1262016"/>
                    <a:gd name="connsiteY15" fmla="*/ 982703 h 1196273"/>
                    <a:gd name="connsiteX16" fmla="*/ 224028 w 1262016"/>
                    <a:gd name="connsiteY16" fmla="*/ 128633 h 1196273"/>
                    <a:gd name="connsiteX0" fmla="*/ 224028 w 1262016"/>
                    <a:gd name="connsiteY0" fmla="*/ 133352 h 1200992"/>
                    <a:gd name="connsiteX1" fmla="*/ 490731 w 1262016"/>
                    <a:gd name="connsiteY1" fmla="*/ 0 h 1200992"/>
                    <a:gd name="connsiteX2" fmla="*/ 728850 w 1262016"/>
                    <a:gd name="connsiteY2" fmla="*/ 4762 h 1200992"/>
                    <a:gd name="connsiteX3" fmla="*/ 1014603 w 1262016"/>
                    <a:gd name="connsiteY3" fmla="*/ 66677 h 1200992"/>
                    <a:gd name="connsiteX4" fmla="*/ 1106676 w 1262016"/>
                    <a:gd name="connsiteY4" fmla="*/ 134143 h 1200992"/>
                    <a:gd name="connsiteX5" fmla="*/ 1220977 w 1262016"/>
                    <a:gd name="connsiteY5" fmla="*/ 381793 h 1200992"/>
                    <a:gd name="connsiteX6" fmla="*/ 1254314 w 1262016"/>
                    <a:gd name="connsiteY6" fmla="*/ 648494 h 1200992"/>
                    <a:gd name="connsiteX7" fmla="*/ 1173350 w 1262016"/>
                    <a:gd name="connsiteY7" fmla="*/ 381794 h 1200992"/>
                    <a:gd name="connsiteX8" fmla="*/ 973327 w 1262016"/>
                    <a:gd name="connsiteY8" fmla="*/ 424656 h 1200992"/>
                    <a:gd name="connsiteX9" fmla="*/ 901888 w 1262016"/>
                    <a:gd name="connsiteY9" fmla="*/ 524668 h 1200992"/>
                    <a:gd name="connsiteX10" fmla="*/ 844739 w 1262016"/>
                    <a:gd name="connsiteY10" fmla="*/ 691356 h 1200992"/>
                    <a:gd name="connsiteX11" fmla="*/ 847915 w 1262016"/>
                    <a:gd name="connsiteY11" fmla="*/ 1035047 h 1200992"/>
                    <a:gd name="connsiteX12" fmla="*/ 728850 w 1262016"/>
                    <a:gd name="connsiteY12" fmla="*/ 1154112 h 1200992"/>
                    <a:gd name="connsiteX13" fmla="*/ 582802 w 1262016"/>
                    <a:gd name="connsiteY13" fmla="*/ 1200943 h 1200992"/>
                    <a:gd name="connsiteX14" fmla="*/ 252605 w 1262016"/>
                    <a:gd name="connsiteY14" fmla="*/ 1154112 h 1200992"/>
                    <a:gd name="connsiteX15" fmla="*/ 190 w 1262016"/>
                    <a:gd name="connsiteY15" fmla="*/ 987422 h 1200992"/>
                    <a:gd name="connsiteX16" fmla="*/ 224028 w 1262016"/>
                    <a:gd name="connsiteY16" fmla="*/ 133352 h 1200992"/>
                    <a:gd name="connsiteX0" fmla="*/ 224028 w 1342095"/>
                    <a:gd name="connsiteY0" fmla="*/ 133352 h 1200992"/>
                    <a:gd name="connsiteX1" fmla="*/ 490731 w 1342095"/>
                    <a:gd name="connsiteY1" fmla="*/ 0 h 1200992"/>
                    <a:gd name="connsiteX2" fmla="*/ 728850 w 1342095"/>
                    <a:gd name="connsiteY2" fmla="*/ 4762 h 1200992"/>
                    <a:gd name="connsiteX3" fmla="*/ 1014603 w 1342095"/>
                    <a:gd name="connsiteY3" fmla="*/ 66677 h 1200992"/>
                    <a:gd name="connsiteX4" fmla="*/ 1106676 w 1342095"/>
                    <a:gd name="connsiteY4" fmla="*/ 134143 h 1200992"/>
                    <a:gd name="connsiteX5" fmla="*/ 1220977 w 1342095"/>
                    <a:gd name="connsiteY5" fmla="*/ 381793 h 1200992"/>
                    <a:gd name="connsiteX6" fmla="*/ 1340039 w 1342095"/>
                    <a:gd name="connsiteY6" fmla="*/ 605632 h 1200992"/>
                    <a:gd name="connsiteX7" fmla="*/ 1173350 w 1342095"/>
                    <a:gd name="connsiteY7" fmla="*/ 381794 h 1200992"/>
                    <a:gd name="connsiteX8" fmla="*/ 973327 w 1342095"/>
                    <a:gd name="connsiteY8" fmla="*/ 424656 h 1200992"/>
                    <a:gd name="connsiteX9" fmla="*/ 901888 w 1342095"/>
                    <a:gd name="connsiteY9" fmla="*/ 524668 h 1200992"/>
                    <a:gd name="connsiteX10" fmla="*/ 844739 w 1342095"/>
                    <a:gd name="connsiteY10" fmla="*/ 691356 h 1200992"/>
                    <a:gd name="connsiteX11" fmla="*/ 847915 w 1342095"/>
                    <a:gd name="connsiteY11" fmla="*/ 1035047 h 1200992"/>
                    <a:gd name="connsiteX12" fmla="*/ 728850 w 1342095"/>
                    <a:gd name="connsiteY12" fmla="*/ 1154112 h 1200992"/>
                    <a:gd name="connsiteX13" fmla="*/ 582802 w 1342095"/>
                    <a:gd name="connsiteY13" fmla="*/ 1200943 h 1200992"/>
                    <a:gd name="connsiteX14" fmla="*/ 252605 w 1342095"/>
                    <a:gd name="connsiteY14" fmla="*/ 1154112 h 1200992"/>
                    <a:gd name="connsiteX15" fmla="*/ 190 w 1342095"/>
                    <a:gd name="connsiteY15" fmla="*/ 987422 h 1200992"/>
                    <a:gd name="connsiteX16" fmla="*/ 224028 w 1342095"/>
                    <a:gd name="connsiteY16" fmla="*/ 133352 h 1200992"/>
                    <a:gd name="connsiteX0" fmla="*/ 224028 w 1342645"/>
                    <a:gd name="connsiteY0" fmla="*/ 133352 h 1200992"/>
                    <a:gd name="connsiteX1" fmla="*/ 490731 w 1342645"/>
                    <a:gd name="connsiteY1" fmla="*/ 0 h 1200992"/>
                    <a:gd name="connsiteX2" fmla="*/ 728850 w 1342645"/>
                    <a:gd name="connsiteY2" fmla="*/ 4762 h 1200992"/>
                    <a:gd name="connsiteX3" fmla="*/ 1014603 w 1342645"/>
                    <a:gd name="connsiteY3" fmla="*/ 66677 h 1200992"/>
                    <a:gd name="connsiteX4" fmla="*/ 1106676 w 1342645"/>
                    <a:gd name="connsiteY4" fmla="*/ 134143 h 1200992"/>
                    <a:gd name="connsiteX5" fmla="*/ 1244790 w 1342645"/>
                    <a:gd name="connsiteY5" fmla="*/ 334168 h 1200992"/>
                    <a:gd name="connsiteX6" fmla="*/ 1340039 w 1342645"/>
                    <a:gd name="connsiteY6" fmla="*/ 605632 h 1200992"/>
                    <a:gd name="connsiteX7" fmla="*/ 1173350 w 1342645"/>
                    <a:gd name="connsiteY7" fmla="*/ 381794 h 1200992"/>
                    <a:gd name="connsiteX8" fmla="*/ 973327 w 1342645"/>
                    <a:gd name="connsiteY8" fmla="*/ 424656 h 1200992"/>
                    <a:gd name="connsiteX9" fmla="*/ 901888 w 1342645"/>
                    <a:gd name="connsiteY9" fmla="*/ 524668 h 1200992"/>
                    <a:gd name="connsiteX10" fmla="*/ 844739 w 1342645"/>
                    <a:gd name="connsiteY10" fmla="*/ 691356 h 1200992"/>
                    <a:gd name="connsiteX11" fmla="*/ 847915 w 1342645"/>
                    <a:gd name="connsiteY11" fmla="*/ 1035047 h 1200992"/>
                    <a:gd name="connsiteX12" fmla="*/ 728850 w 1342645"/>
                    <a:gd name="connsiteY12" fmla="*/ 1154112 h 1200992"/>
                    <a:gd name="connsiteX13" fmla="*/ 582802 w 1342645"/>
                    <a:gd name="connsiteY13" fmla="*/ 1200943 h 1200992"/>
                    <a:gd name="connsiteX14" fmla="*/ 252605 w 1342645"/>
                    <a:gd name="connsiteY14" fmla="*/ 1154112 h 1200992"/>
                    <a:gd name="connsiteX15" fmla="*/ 190 w 1342645"/>
                    <a:gd name="connsiteY15" fmla="*/ 987422 h 1200992"/>
                    <a:gd name="connsiteX16" fmla="*/ 224028 w 1342645"/>
                    <a:gd name="connsiteY16" fmla="*/ 133352 h 1200992"/>
                    <a:gd name="connsiteX0" fmla="*/ 224028 w 1340409"/>
                    <a:gd name="connsiteY0" fmla="*/ 133352 h 1200992"/>
                    <a:gd name="connsiteX1" fmla="*/ 490731 w 1340409"/>
                    <a:gd name="connsiteY1" fmla="*/ 0 h 1200992"/>
                    <a:gd name="connsiteX2" fmla="*/ 728850 w 1340409"/>
                    <a:gd name="connsiteY2" fmla="*/ 4762 h 1200992"/>
                    <a:gd name="connsiteX3" fmla="*/ 1014603 w 1340409"/>
                    <a:gd name="connsiteY3" fmla="*/ 66677 h 1200992"/>
                    <a:gd name="connsiteX4" fmla="*/ 1106676 w 1340409"/>
                    <a:gd name="connsiteY4" fmla="*/ 134143 h 1200992"/>
                    <a:gd name="connsiteX5" fmla="*/ 1244790 w 1340409"/>
                    <a:gd name="connsiteY5" fmla="*/ 334168 h 1200992"/>
                    <a:gd name="connsiteX6" fmla="*/ 1340039 w 1340409"/>
                    <a:gd name="connsiteY6" fmla="*/ 605632 h 1200992"/>
                    <a:gd name="connsiteX7" fmla="*/ 1287651 w 1340409"/>
                    <a:gd name="connsiteY7" fmla="*/ 496093 h 1200992"/>
                    <a:gd name="connsiteX8" fmla="*/ 1173350 w 1340409"/>
                    <a:gd name="connsiteY8" fmla="*/ 381794 h 1200992"/>
                    <a:gd name="connsiteX9" fmla="*/ 973327 w 1340409"/>
                    <a:gd name="connsiteY9" fmla="*/ 424656 h 1200992"/>
                    <a:gd name="connsiteX10" fmla="*/ 901888 w 1340409"/>
                    <a:gd name="connsiteY10" fmla="*/ 524668 h 1200992"/>
                    <a:gd name="connsiteX11" fmla="*/ 844739 w 1340409"/>
                    <a:gd name="connsiteY11" fmla="*/ 691356 h 1200992"/>
                    <a:gd name="connsiteX12" fmla="*/ 847915 w 1340409"/>
                    <a:gd name="connsiteY12" fmla="*/ 1035047 h 1200992"/>
                    <a:gd name="connsiteX13" fmla="*/ 728850 w 1340409"/>
                    <a:gd name="connsiteY13" fmla="*/ 1154112 h 1200992"/>
                    <a:gd name="connsiteX14" fmla="*/ 582802 w 1340409"/>
                    <a:gd name="connsiteY14" fmla="*/ 1200943 h 1200992"/>
                    <a:gd name="connsiteX15" fmla="*/ 252605 w 1340409"/>
                    <a:gd name="connsiteY15" fmla="*/ 1154112 h 1200992"/>
                    <a:gd name="connsiteX16" fmla="*/ 190 w 1340409"/>
                    <a:gd name="connsiteY16" fmla="*/ 987422 h 1200992"/>
                    <a:gd name="connsiteX17" fmla="*/ 224028 w 1340409"/>
                    <a:gd name="connsiteY17" fmla="*/ 133352 h 1200992"/>
                    <a:gd name="connsiteX0" fmla="*/ 224028 w 1340409"/>
                    <a:gd name="connsiteY0" fmla="*/ 133352 h 1200992"/>
                    <a:gd name="connsiteX1" fmla="*/ 490731 w 1340409"/>
                    <a:gd name="connsiteY1" fmla="*/ 0 h 1200992"/>
                    <a:gd name="connsiteX2" fmla="*/ 728850 w 1340409"/>
                    <a:gd name="connsiteY2" fmla="*/ 4762 h 1200992"/>
                    <a:gd name="connsiteX3" fmla="*/ 1014603 w 1340409"/>
                    <a:gd name="connsiteY3" fmla="*/ 66677 h 1200992"/>
                    <a:gd name="connsiteX4" fmla="*/ 1106676 w 1340409"/>
                    <a:gd name="connsiteY4" fmla="*/ 134143 h 1200992"/>
                    <a:gd name="connsiteX5" fmla="*/ 1244790 w 1340409"/>
                    <a:gd name="connsiteY5" fmla="*/ 334168 h 1200992"/>
                    <a:gd name="connsiteX6" fmla="*/ 1340039 w 1340409"/>
                    <a:gd name="connsiteY6" fmla="*/ 605632 h 1200992"/>
                    <a:gd name="connsiteX7" fmla="*/ 1287651 w 1340409"/>
                    <a:gd name="connsiteY7" fmla="*/ 496093 h 1200992"/>
                    <a:gd name="connsiteX8" fmla="*/ 1163825 w 1340409"/>
                    <a:gd name="connsiteY8" fmla="*/ 391319 h 1200992"/>
                    <a:gd name="connsiteX9" fmla="*/ 973327 w 1340409"/>
                    <a:gd name="connsiteY9" fmla="*/ 424656 h 1200992"/>
                    <a:gd name="connsiteX10" fmla="*/ 901888 w 1340409"/>
                    <a:gd name="connsiteY10" fmla="*/ 524668 h 1200992"/>
                    <a:gd name="connsiteX11" fmla="*/ 844739 w 1340409"/>
                    <a:gd name="connsiteY11" fmla="*/ 691356 h 1200992"/>
                    <a:gd name="connsiteX12" fmla="*/ 847915 w 1340409"/>
                    <a:gd name="connsiteY12" fmla="*/ 1035047 h 1200992"/>
                    <a:gd name="connsiteX13" fmla="*/ 728850 w 1340409"/>
                    <a:gd name="connsiteY13" fmla="*/ 1154112 h 1200992"/>
                    <a:gd name="connsiteX14" fmla="*/ 582802 w 1340409"/>
                    <a:gd name="connsiteY14" fmla="*/ 1200943 h 1200992"/>
                    <a:gd name="connsiteX15" fmla="*/ 252605 w 1340409"/>
                    <a:gd name="connsiteY15" fmla="*/ 1154112 h 1200992"/>
                    <a:gd name="connsiteX16" fmla="*/ 190 w 1340409"/>
                    <a:gd name="connsiteY16" fmla="*/ 987422 h 1200992"/>
                    <a:gd name="connsiteX17" fmla="*/ 224028 w 1340409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44739 w 1340362"/>
                    <a:gd name="connsiteY11" fmla="*/ 691356 h 1200992"/>
                    <a:gd name="connsiteX12" fmla="*/ 847915 w 1340362"/>
                    <a:gd name="connsiteY12" fmla="*/ 1035047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47915 w 1340362"/>
                    <a:gd name="connsiteY12" fmla="*/ 1035047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09815 w 1340362"/>
                    <a:gd name="connsiteY12" fmla="*/ 1044572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09815 w 1340362"/>
                    <a:gd name="connsiteY12" fmla="*/ 1044572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09815 w 1340362"/>
                    <a:gd name="connsiteY12" fmla="*/ 1044572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1194"/>
                    <a:gd name="connsiteX1" fmla="*/ 490731 w 1340362"/>
                    <a:gd name="connsiteY1" fmla="*/ 0 h 1201194"/>
                    <a:gd name="connsiteX2" fmla="*/ 728850 w 1340362"/>
                    <a:gd name="connsiteY2" fmla="*/ 4762 h 1201194"/>
                    <a:gd name="connsiteX3" fmla="*/ 1014603 w 1340362"/>
                    <a:gd name="connsiteY3" fmla="*/ 66677 h 1201194"/>
                    <a:gd name="connsiteX4" fmla="*/ 1106676 w 1340362"/>
                    <a:gd name="connsiteY4" fmla="*/ 134143 h 1201194"/>
                    <a:gd name="connsiteX5" fmla="*/ 1244790 w 1340362"/>
                    <a:gd name="connsiteY5" fmla="*/ 334168 h 1201194"/>
                    <a:gd name="connsiteX6" fmla="*/ 1340039 w 1340362"/>
                    <a:gd name="connsiteY6" fmla="*/ 605632 h 1201194"/>
                    <a:gd name="connsiteX7" fmla="*/ 1282888 w 1340362"/>
                    <a:gd name="connsiteY7" fmla="*/ 510380 h 1201194"/>
                    <a:gd name="connsiteX8" fmla="*/ 1163825 w 1340362"/>
                    <a:gd name="connsiteY8" fmla="*/ 391319 h 1201194"/>
                    <a:gd name="connsiteX9" fmla="*/ 973327 w 1340362"/>
                    <a:gd name="connsiteY9" fmla="*/ 424656 h 1201194"/>
                    <a:gd name="connsiteX10" fmla="*/ 901888 w 1340362"/>
                    <a:gd name="connsiteY10" fmla="*/ 524668 h 1201194"/>
                    <a:gd name="connsiteX11" fmla="*/ 820927 w 1340362"/>
                    <a:gd name="connsiteY11" fmla="*/ 696118 h 1201194"/>
                    <a:gd name="connsiteX12" fmla="*/ 809815 w 1340362"/>
                    <a:gd name="connsiteY12" fmla="*/ 1044572 h 1201194"/>
                    <a:gd name="connsiteX13" fmla="*/ 728850 w 1340362"/>
                    <a:gd name="connsiteY13" fmla="*/ 1154112 h 1201194"/>
                    <a:gd name="connsiteX14" fmla="*/ 582802 w 1340362"/>
                    <a:gd name="connsiteY14" fmla="*/ 1200943 h 1201194"/>
                    <a:gd name="connsiteX15" fmla="*/ 252605 w 1340362"/>
                    <a:gd name="connsiteY15" fmla="*/ 1154112 h 1201194"/>
                    <a:gd name="connsiteX16" fmla="*/ 190 w 1340362"/>
                    <a:gd name="connsiteY16" fmla="*/ 987422 h 1201194"/>
                    <a:gd name="connsiteX17" fmla="*/ 224028 w 1340362"/>
                    <a:gd name="connsiteY17" fmla="*/ 133352 h 1201194"/>
                    <a:gd name="connsiteX0" fmla="*/ 224028 w 1340362"/>
                    <a:gd name="connsiteY0" fmla="*/ 133352 h 1201194"/>
                    <a:gd name="connsiteX1" fmla="*/ 490731 w 1340362"/>
                    <a:gd name="connsiteY1" fmla="*/ 0 h 1201194"/>
                    <a:gd name="connsiteX2" fmla="*/ 728850 w 1340362"/>
                    <a:gd name="connsiteY2" fmla="*/ 4762 h 1201194"/>
                    <a:gd name="connsiteX3" fmla="*/ 1014603 w 1340362"/>
                    <a:gd name="connsiteY3" fmla="*/ 66677 h 1201194"/>
                    <a:gd name="connsiteX4" fmla="*/ 1106676 w 1340362"/>
                    <a:gd name="connsiteY4" fmla="*/ 134143 h 1201194"/>
                    <a:gd name="connsiteX5" fmla="*/ 1244790 w 1340362"/>
                    <a:gd name="connsiteY5" fmla="*/ 334168 h 1201194"/>
                    <a:gd name="connsiteX6" fmla="*/ 1340039 w 1340362"/>
                    <a:gd name="connsiteY6" fmla="*/ 605632 h 1201194"/>
                    <a:gd name="connsiteX7" fmla="*/ 1282888 w 1340362"/>
                    <a:gd name="connsiteY7" fmla="*/ 510380 h 1201194"/>
                    <a:gd name="connsiteX8" fmla="*/ 1163825 w 1340362"/>
                    <a:gd name="connsiteY8" fmla="*/ 391319 h 1201194"/>
                    <a:gd name="connsiteX9" fmla="*/ 973327 w 1340362"/>
                    <a:gd name="connsiteY9" fmla="*/ 424656 h 1201194"/>
                    <a:gd name="connsiteX10" fmla="*/ 901888 w 1340362"/>
                    <a:gd name="connsiteY10" fmla="*/ 524668 h 1201194"/>
                    <a:gd name="connsiteX11" fmla="*/ 820927 w 1340362"/>
                    <a:gd name="connsiteY11" fmla="*/ 696118 h 1201194"/>
                    <a:gd name="connsiteX12" fmla="*/ 809815 w 1340362"/>
                    <a:gd name="connsiteY12" fmla="*/ 1044572 h 1201194"/>
                    <a:gd name="connsiteX13" fmla="*/ 728850 w 1340362"/>
                    <a:gd name="connsiteY13" fmla="*/ 1154112 h 1201194"/>
                    <a:gd name="connsiteX14" fmla="*/ 582802 w 1340362"/>
                    <a:gd name="connsiteY14" fmla="*/ 1200943 h 1201194"/>
                    <a:gd name="connsiteX15" fmla="*/ 252605 w 1340362"/>
                    <a:gd name="connsiteY15" fmla="*/ 1154112 h 1201194"/>
                    <a:gd name="connsiteX16" fmla="*/ 190 w 1340362"/>
                    <a:gd name="connsiteY16" fmla="*/ 987422 h 1201194"/>
                    <a:gd name="connsiteX17" fmla="*/ 224028 w 1340362"/>
                    <a:gd name="connsiteY17" fmla="*/ 133352 h 1201194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878076 w 1340362"/>
                    <a:gd name="connsiteY10" fmla="*/ 519905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887601 w 1340362"/>
                    <a:gd name="connsiteY10" fmla="*/ 519905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6081 h 1201052"/>
                    <a:gd name="connsiteX9" fmla="*/ 973327 w 1340362"/>
                    <a:gd name="connsiteY9" fmla="*/ 424656 h 1201052"/>
                    <a:gd name="connsiteX10" fmla="*/ 887601 w 1340362"/>
                    <a:gd name="connsiteY10" fmla="*/ 519905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340362" h="1201052">
                      <a:moveTo>
                        <a:pt x="224028" y="133352"/>
                      </a:moveTo>
                      <a:cubicBezTo>
                        <a:pt x="276415" y="72357"/>
                        <a:pt x="424973" y="0"/>
                        <a:pt x="490731" y="0"/>
                      </a:cubicBezTo>
                      <a:lnTo>
                        <a:pt x="728850" y="4762"/>
                      </a:lnTo>
                      <a:cubicBezTo>
                        <a:pt x="794608" y="4762"/>
                        <a:pt x="957453" y="19969"/>
                        <a:pt x="1014603" y="66677"/>
                      </a:cubicBezTo>
                      <a:cubicBezTo>
                        <a:pt x="1064080" y="109672"/>
                        <a:pt x="1044499" y="81624"/>
                        <a:pt x="1106676" y="134143"/>
                      </a:cubicBezTo>
                      <a:cubicBezTo>
                        <a:pt x="1168853" y="186662"/>
                        <a:pt x="1206690" y="260349"/>
                        <a:pt x="1244790" y="334168"/>
                      </a:cubicBezTo>
                      <a:cubicBezTo>
                        <a:pt x="1282890" y="407987"/>
                        <a:pt x="1336071" y="576263"/>
                        <a:pt x="1340039" y="605632"/>
                      </a:cubicBezTo>
                      <a:cubicBezTo>
                        <a:pt x="1344008" y="635001"/>
                        <a:pt x="1310669" y="547686"/>
                        <a:pt x="1282888" y="510380"/>
                      </a:cubicBezTo>
                      <a:cubicBezTo>
                        <a:pt x="1255107" y="473074"/>
                        <a:pt x="1213037" y="410369"/>
                        <a:pt x="1163825" y="396081"/>
                      </a:cubicBezTo>
                      <a:cubicBezTo>
                        <a:pt x="1114613" y="381794"/>
                        <a:pt x="1015396" y="400050"/>
                        <a:pt x="973327" y="424656"/>
                      </a:cubicBezTo>
                      <a:cubicBezTo>
                        <a:pt x="931258" y="449262"/>
                        <a:pt x="909032" y="475455"/>
                        <a:pt x="887601" y="519905"/>
                      </a:cubicBezTo>
                      <a:cubicBezTo>
                        <a:pt x="866170" y="564355"/>
                        <a:pt x="833097" y="611849"/>
                        <a:pt x="820927" y="696118"/>
                      </a:cubicBezTo>
                      <a:cubicBezTo>
                        <a:pt x="793411" y="810682"/>
                        <a:pt x="780181" y="930008"/>
                        <a:pt x="809815" y="1044572"/>
                      </a:cubicBezTo>
                      <a:cubicBezTo>
                        <a:pt x="809815" y="1110330"/>
                        <a:pt x="799371" y="1116012"/>
                        <a:pt x="728850" y="1154112"/>
                      </a:cubicBezTo>
                      <a:cubicBezTo>
                        <a:pt x="643654" y="1180834"/>
                        <a:pt x="663235" y="1202795"/>
                        <a:pt x="582802" y="1200943"/>
                      </a:cubicBezTo>
                      <a:cubicBezTo>
                        <a:pt x="504486" y="1202795"/>
                        <a:pt x="330921" y="1152260"/>
                        <a:pt x="252605" y="1154112"/>
                      </a:cubicBezTo>
                      <a:cubicBezTo>
                        <a:pt x="186847" y="1154112"/>
                        <a:pt x="190" y="1053180"/>
                        <a:pt x="190" y="987422"/>
                      </a:cubicBezTo>
                      <a:cubicBezTo>
                        <a:pt x="-2985" y="666219"/>
                        <a:pt x="31941" y="383116"/>
                        <a:pt x="224028" y="133352"/>
                      </a:cubicBezTo>
                      <a:close/>
                    </a:path>
                  </a:pathLst>
                </a:custGeom>
                <a:solidFill>
                  <a:srgbClr val="AD8D7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Rectangle: Rounded Corners 133">
                  <a:extLst>
                    <a:ext uri="{FF2B5EF4-FFF2-40B4-BE49-F238E27FC236}">
                      <a16:creationId xmlns:a16="http://schemas.microsoft.com/office/drawing/2014/main" id="{3E393BC1-E846-4EA6-8B5F-BCDDBBDB4E90}"/>
                    </a:ext>
                  </a:extLst>
                </p:cNvPr>
                <p:cNvSpPr/>
                <p:nvPr/>
              </p:nvSpPr>
              <p:spPr>
                <a:xfrm rot="641709">
                  <a:off x="4784512" y="5627619"/>
                  <a:ext cx="188698" cy="43338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3B4A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6" name="Rectangle: Rounded Corners 135">
                  <a:extLst>
                    <a:ext uri="{FF2B5EF4-FFF2-40B4-BE49-F238E27FC236}">
                      <a16:creationId xmlns:a16="http://schemas.microsoft.com/office/drawing/2014/main" id="{2DEEA57B-DACD-433A-BCE5-82FD4C1AEDFA}"/>
                    </a:ext>
                  </a:extLst>
                </p:cNvPr>
                <p:cNvSpPr/>
                <p:nvPr/>
              </p:nvSpPr>
              <p:spPr>
                <a:xfrm rot="641709">
                  <a:off x="4805579" y="5699422"/>
                  <a:ext cx="140805" cy="28978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EC3C0"/>
                    </a:gs>
                    <a:gs pos="97000">
                      <a:schemeClr val="tx1"/>
                    </a:gs>
                  </a:gsLst>
                  <a:lin ang="7800000" scaled="0"/>
                </a:gra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7" name="Rectangle: Rounded Corners 13">
                  <a:extLst>
                    <a:ext uri="{FF2B5EF4-FFF2-40B4-BE49-F238E27FC236}">
                      <a16:creationId xmlns:a16="http://schemas.microsoft.com/office/drawing/2014/main" id="{08DA1A48-2266-442E-B31F-6FE3469CACD7}"/>
                    </a:ext>
                  </a:extLst>
                </p:cNvPr>
                <p:cNvSpPr/>
                <p:nvPr/>
              </p:nvSpPr>
              <p:spPr>
                <a:xfrm rot="925436">
                  <a:off x="4186776" y="6199870"/>
                  <a:ext cx="910194" cy="311845"/>
                </a:xfrm>
                <a:custGeom>
                  <a:avLst/>
                  <a:gdLst>
                    <a:gd name="connsiteX0" fmla="*/ 0 w 734941"/>
                    <a:gd name="connsiteY0" fmla="*/ 49088 h 294524"/>
                    <a:gd name="connsiteX1" fmla="*/ 49088 w 734941"/>
                    <a:gd name="connsiteY1" fmla="*/ 0 h 294524"/>
                    <a:gd name="connsiteX2" fmla="*/ 685853 w 734941"/>
                    <a:gd name="connsiteY2" fmla="*/ 0 h 294524"/>
                    <a:gd name="connsiteX3" fmla="*/ 734941 w 734941"/>
                    <a:gd name="connsiteY3" fmla="*/ 49088 h 294524"/>
                    <a:gd name="connsiteX4" fmla="*/ 734941 w 734941"/>
                    <a:gd name="connsiteY4" fmla="*/ 245436 h 294524"/>
                    <a:gd name="connsiteX5" fmla="*/ 685853 w 734941"/>
                    <a:gd name="connsiteY5" fmla="*/ 294524 h 294524"/>
                    <a:gd name="connsiteX6" fmla="*/ 49088 w 734941"/>
                    <a:gd name="connsiteY6" fmla="*/ 294524 h 294524"/>
                    <a:gd name="connsiteX7" fmla="*/ 0 w 734941"/>
                    <a:gd name="connsiteY7" fmla="*/ 245436 h 294524"/>
                    <a:gd name="connsiteX8" fmla="*/ 0 w 734941"/>
                    <a:gd name="connsiteY8" fmla="*/ 49088 h 294524"/>
                    <a:gd name="connsiteX0" fmla="*/ 0 w 845129"/>
                    <a:gd name="connsiteY0" fmla="*/ 49088 h 294524"/>
                    <a:gd name="connsiteX1" fmla="*/ 49088 w 845129"/>
                    <a:gd name="connsiteY1" fmla="*/ 0 h 294524"/>
                    <a:gd name="connsiteX2" fmla="*/ 685853 w 845129"/>
                    <a:gd name="connsiteY2" fmla="*/ 0 h 294524"/>
                    <a:gd name="connsiteX3" fmla="*/ 845129 w 845129"/>
                    <a:gd name="connsiteY3" fmla="*/ 161959 h 294524"/>
                    <a:gd name="connsiteX4" fmla="*/ 734941 w 845129"/>
                    <a:gd name="connsiteY4" fmla="*/ 245436 h 294524"/>
                    <a:gd name="connsiteX5" fmla="*/ 685853 w 845129"/>
                    <a:gd name="connsiteY5" fmla="*/ 294524 h 294524"/>
                    <a:gd name="connsiteX6" fmla="*/ 49088 w 845129"/>
                    <a:gd name="connsiteY6" fmla="*/ 294524 h 294524"/>
                    <a:gd name="connsiteX7" fmla="*/ 0 w 845129"/>
                    <a:gd name="connsiteY7" fmla="*/ 245436 h 294524"/>
                    <a:gd name="connsiteX8" fmla="*/ 0 w 845129"/>
                    <a:gd name="connsiteY8" fmla="*/ 49088 h 294524"/>
                    <a:gd name="connsiteX0" fmla="*/ 0 w 845129"/>
                    <a:gd name="connsiteY0" fmla="*/ 49088 h 294524"/>
                    <a:gd name="connsiteX1" fmla="*/ 49088 w 845129"/>
                    <a:gd name="connsiteY1" fmla="*/ 0 h 294524"/>
                    <a:gd name="connsiteX2" fmla="*/ 685853 w 845129"/>
                    <a:gd name="connsiteY2" fmla="*/ 0 h 294524"/>
                    <a:gd name="connsiteX3" fmla="*/ 845129 w 845129"/>
                    <a:gd name="connsiteY3" fmla="*/ 161959 h 294524"/>
                    <a:gd name="connsiteX4" fmla="*/ 765020 w 845129"/>
                    <a:gd name="connsiteY4" fmla="*/ 247018 h 294524"/>
                    <a:gd name="connsiteX5" fmla="*/ 685853 w 845129"/>
                    <a:gd name="connsiteY5" fmla="*/ 294524 h 294524"/>
                    <a:gd name="connsiteX6" fmla="*/ 49088 w 845129"/>
                    <a:gd name="connsiteY6" fmla="*/ 294524 h 294524"/>
                    <a:gd name="connsiteX7" fmla="*/ 0 w 845129"/>
                    <a:gd name="connsiteY7" fmla="*/ 245436 h 294524"/>
                    <a:gd name="connsiteX8" fmla="*/ 0 w 845129"/>
                    <a:gd name="connsiteY8" fmla="*/ 49088 h 294524"/>
                    <a:gd name="connsiteX0" fmla="*/ 0 w 845129"/>
                    <a:gd name="connsiteY0" fmla="*/ 49088 h 294524"/>
                    <a:gd name="connsiteX1" fmla="*/ 49088 w 845129"/>
                    <a:gd name="connsiteY1" fmla="*/ 0 h 294524"/>
                    <a:gd name="connsiteX2" fmla="*/ 685853 w 845129"/>
                    <a:gd name="connsiteY2" fmla="*/ 0 h 294524"/>
                    <a:gd name="connsiteX3" fmla="*/ 845129 w 845129"/>
                    <a:gd name="connsiteY3" fmla="*/ 161959 h 294524"/>
                    <a:gd name="connsiteX4" fmla="*/ 765020 w 845129"/>
                    <a:gd name="connsiteY4" fmla="*/ 247018 h 294524"/>
                    <a:gd name="connsiteX5" fmla="*/ 685853 w 845129"/>
                    <a:gd name="connsiteY5" fmla="*/ 294524 h 294524"/>
                    <a:gd name="connsiteX6" fmla="*/ 49088 w 845129"/>
                    <a:gd name="connsiteY6" fmla="*/ 294524 h 294524"/>
                    <a:gd name="connsiteX7" fmla="*/ 0 w 845129"/>
                    <a:gd name="connsiteY7" fmla="*/ 245436 h 294524"/>
                    <a:gd name="connsiteX8" fmla="*/ 0 w 845129"/>
                    <a:gd name="connsiteY8" fmla="*/ 49088 h 294524"/>
                    <a:gd name="connsiteX0" fmla="*/ 0 w 845129"/>
                    <a:gd name="connsiteY0" fmla="*/ 64288 h 309724"/>
                    <a:gd name="connsiteX1" fmla="*/ 49088 w 845129"/>
                    <a:gd name="connsiteY1" fmla="*/ 15200 h 309724"/>
                    <a:gd name="connsiteX2" fmla="*/ 740944 w 845129"/>
                    <a:gd name="connsiteY2" fmla="*/ 0 h 309724"/>
                    <a:gd name="connsiteX3" fmla="*/ 845129 w 845129"/>
                    <a:gd name="connsiteY3" fmla="*/ 177159 h 309724"/>
                    <a:gd name="connsiteX4" fmla="*/ 765020 w 845129"/>
                    <a:gd name="connsiteY4" fmla="*/ 262218 h 309724"/>
                    <a:gd name="connsiteX5" fmla="*/ 685853 w 845129"/>
                    <a:gd name="connsiteY5" fmla="*/ 309724 h 309724"/>
                    <a:gd name="connsiteX6" fmla="*/ 49088 w 845129"/>
                    <a:gd name="connsiteY6" fmla="*/ 309724 h 309724"/>
                    <a:gd name="connsiteX7" fmla="*/ 0 w 845129"/>
                    <a:gd name="connsiteY7" fmla="*/ 260636 h 309724"/>
                    <a:gd name="connsiteX8" fmla="*/ 0 w 845129"/>
                    <a:gd name="connsiteY8" fmla="*/ 64288 h 309724"/>
                    <a:gd name="connsiteX0" fmla="*/ 65065 w 910194"/>
                    <a:gd name="connsiteY0" fmla="*/ 64288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830085 w 910194"/>
                    <a:gd name="connsiteY4" fmla="*/ 262218 h 311845"/>
                    <a:gd name="connsiteX5" fmla="*/ 750918 w 910194"/>
                    <a:gd name="connsiteY5" fmla="*/ 309724 h 311845"/>
                    <a:gd name="connsiteX6" fmla="*/ 114153 w 910194"/>
                    <a:gd name="connsiteY6" fmla="*/ 309724 h 311845"/>
                    <a:gd name="connsiteX7" fmla="*/ 0 w 910194"/>
                    <a:gd name="connsiteY7" fmla="*/ 293409 h 311845"/>
                    <a:gd name="connsiteX8" fmla="*/ 65065 w 910194"/>
                    <a:gd name="connsiteY8" fmla="*/ 64288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830085 w 910194"/>
                    <a:gd name="connsiteY4" fmla="*/ 262218 h 311845"/>
                    <a:gd name="connsiteX5" fmla="*/ 750918 w 910194"/>
                    <a:gd name="connsiteY5" fmla="*/ 309724 h 311845"/>
                    <a:gd name="connsiteX6" fmla="*/ 114153 w 910194"/>
                    <a:gd name="connsiteY6" fmla="*/ 309724 h 311845"/>
                    <a:gd name="connsiteX7" fmla="*/ 0 w 910194"/>
                    <a:gd name="connsiteY7" fmla="*/ 293409 h 311845"/>
                    <a:gd name="connsiteX8" fmla="*/ 55883 w 910194"/>
                    <a:gd name="connsiteY8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10194" h="311845">
                      <a:moveTo>
                        <a:pt x="55883" y="66821"/>
                      </a:moveTo>
                      <a:cubicBezTo>
                        <a:pt x="55883" y="39710"/>
                        <a:pt x="87042" y="15200"/>
                        <a:pt x="114153" y="15200"/>
                      </a:cubicBezTo>
                      <a:lnTo>
                        <a:pt x="806009" y="0"/>
                      </a:lnTo>
                      <a:cubicBezTo>
                        <a:pt x="833120" y="0"/>
                        <a:pt x="910194" y="150048"/>
                        <a:pt x="910194" y="177159"/>
                      </a:cubicBezTo>
                      <a:cubicBezTo>
                        <a:pt x="812517" y="248258"/>
                        <a:pt x="883591" y="287630"/>
                        <a:pt x="750918" y="309724"/>
                      </a:cubicBezTo>
                      <a:lnTo>
                        <a:pt x="114153" y="309724"/>
                      </a:lnTo>
                      <a:cubicBezTo>
                        <a:pt x="87042" y="309724"/>
                        <a:pt x="0" y="320520"/>
                        <a:pt x="0" y="293409"/>
                      </a:cubicBezTo>
                      <a:lnTo>
                        <a:pt x="55883" y="66821"/>
                      </a:lnTo>
                      <a:close/>
                    </a:path>
                  </a:pathLst>
                </a:custGeom>
                <a:solidFill>
                  <a:srgbClr val="C3B4A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865B44F6-A71D-4E6B-B7EF-D10F2CD6565A}"/>
                    </a:ext>
                  </a:extLst>
                </p:cNvPr>
                <p:cNvSpPr/>
                <p:nvPr/>
              </p:nvSpPr>
              <p:spPr>
                <a:xfrm rot="4760145">
                  <a:off x="4683842" y="6068604"/>
                  <a:ext cx="192139" cy="230836"/>
                </a:xfrm>
                <a:prstGeom prst="ellipse">
                  <a:avLst/>
                </a:prstGeom>
                <a:solidFill>
                  <a:srgbClr val="C3B4A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9" name="Rectangle: Rounded Corners 138">
                  <a:extLst>
                    <a:ext uri="{FF2B5EF4-FFF2-40B4-BE49-F238E27FC236}">
                      <a16:creationId xmlns:a16="http://schemas.microsoft.com/office/drawing/2014/main" id="{2C29E078-DB09-4B5D-A70E-388506FBF980}"/>
                    </a:ext>
                  </a:extLst>
                </p:cNvPr>
                <p:cNvSpPr/>
                <p:nvPr/>
              </p:nvSpPr>
              <p:spPr>
                <a:xfrm rot="974541">
                  <a:off x="5034894" y="5236510"/>
                  <a:ext cx="316067" cy="21034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15827B57-CC1A-4C5E-B86F-4BB69793CD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08588" y="5006005"/>
                  <a:ext cx="82550" cy="288925"/>
                </a:xfrm>
                <a:prstGeom prst="line">
                  <a:avLst/>
                </a:prstGeom>
                <a:ln w="1587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45401442-BF3C-4816-92C3-033D051750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616598" y="3525838"/>
                  <a:ext cx="82550" cy="288925"/>
                </a:xfrm>
                <a:prstGeom prst="line">
                  <a:avLst/>
                </a:prstGeom>
                <a:ln w="1968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02D42CC-B5AF-4051-953B-A46FEB7C22FC}"/>
                </a:ext>
              </a:extLst>
            </p:cNvPr>
            <p:cNvSpPr/>
            <p:nvPr/>
          </p:nvSpPr>
          <p:spPr>
            <a:xfrm>
              <a:off x="10914742" y="355962"/>
              <a:ext cx="5537298" cy="4604343"/>
            </a:xfrm>
            <a:custGeom>
              <a:avLst/>
              <a:gdLst>
                <a:gd name="connsiteX0" fmla="*/ 0 w 2119086"/>
                <a:gd name="connsiteY0" fmla="*/ 943429 h 1099503"/>
                <a:gd name="connsiteX1" fmla="*/ 841828 w 2119086"/>
                <a:gd name="connsiteY1" fmla="*/ 1088571 h 1099503"/>
                <a:gd name="connsiteX2" fmla="*/ 1161143 w 2119086"/>
                <a:gd name="connsiteY2" fmla="*/ 682171 h 1099503"/>
                <a:gd name="connsiteX3" fmla="*/ 1320800 w 2119086"/>
                <a:gd name="connsiteY3" fmla="*/ 174171 h 1099503"/>
                <a:gd name="connsiteX4" fmla="*/ 2119086 w 2119086"/>
                <a:gd name="connsiteY4" fmla="*/ 0 h 1099503"/>
                <a:gd name="connsiteX5" fmla="*/ 2119086 w 2119086"/>
                <a:gd name="connsiteY5" fmla="*/ 0 h 1099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9086" h="1099503">
                  <a:moveTo>
                    <a:pt x="0" y="943429"/>
                  </a:moveTo>
                  <a:cubicBezTo>
                    <a:pt x="324152" y="1037771"/>
                    <a:pt x="648304" y="1132114"/>
                    <a:pt x="841828" y="1088571"/>
                  </a:cubicBezTo>
                  <a:cubicBezTo>
                    <a:pt x="1035352" y="1045028"/>
                    <a:pt x="1081314" y="834571"/>
                    <a:pt x="1161143" y="682171"/>
                  </a:cubicBezTo>
                  <a:cubicBezTo>
                    <a:pt x="1240972" y="529771"/>
                    <a:pt x="1161143" y="287866"/>
                    <a:pt x="1320800" y="174171"/>
                  </a:cubicBezTo>
                  <a:cubicBezTo>
                    <a:pt x="1480457" y="60476"/>
                    <a:pt x="2119086" y="0"/>
                    <a:pt x="2119086" y="0"/>
                  </a:cubicBezTo>
                  <a:lnTo>
                    <a:pt x="2119086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8" name="rolling-suitcase-on-rough-pavement-hd-267283">
            <a:hlinkClick r:id="" action="ppaction://media"/>
            <a:extLst>
              <a:ext uri="{FF2B5EF4-FFF2-40B4-BE49-F238E27FC236}">
                <a16:creationId xmlns:a16="http://schemas.microsoft.com/office/drawing/2014/main" id="{3FE98F3F-50CB-4588-89F4-BE4317B84FA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5016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42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5217E507-9002-495E-A6E1-2E877C4C6FE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end="9324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979997" y="-662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78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33333E-6 L -0.21562 0.1643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81" y="82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00" fill="hold"/>
                                        <p:tgtEl>
                                          <p:spTgt spid="1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2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CC14A61E-A6C2-4556-AA9F-9ECBF78B1448}"/>
                      </a:ext>
                    </a:extLst>
                  </p:cNvPr>
                  <p:cNvSpPr/>
                  <p:nvPr/>
                </p:nvSpPr>
                <p:spPr>
                  <a:xfrm rot="18457206">
                    <a:off x="698297" y="9945426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DBB5AC7F-309F-4629-AA6C-1091550D6275}"/>
                </a:ext>
              </a:extLst>
            </p:cNvPr>
            <p:cNvSpPr/>
            <p:nvPr/>
          </p:nvSpPr>
          <p:spPr>
            <a:xfrm rot="18200392">
              <a:off x="4821679" y="448476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Arc 132">
              <a:extLst>
                <a:ext uri="{FF2B5EF4-FFF2-40B4-BE49-F238E27FC236}">
                  <a16:creationId xmlns:a16="http://schemas.microsoft.com/office/drawing/2014/main" id="{00158876-1ED3-4BC3-8658-835F8132B56A}"/>
                </a:ext>
              </a:extLst>
            </p:cNvPr>
            <p:cNvSpPr/>
            <p:nvPr/>
          </p:nvSpPr>
          <p:spPr>
            <a:xfrm rot="10583601">
              <a:off x="5017734" y="4449785"/>
              <a:ext cx="112801" cy="4429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Arc 134">
              <a:extLst>
                <a:ext uri="{FF2B5EF4-FFF2-40B4-BE49-F238E27FC236}">
                  <a16:creationId xmlns:a16="http://schemas.microsoft.com/office/drawing/2014/main" id="{4277326A-CEC3-4779-80FF-4241042BCC5B}"/>
                </a:ext>
              </a:extLst>
            </p:cNvPr>
            <p:cNvSpPr/>
            <p:nvPr/>
          </p:nvSpPr>
          <p:spPr>
            <a:xfrm rot="7894901">
              <a:off x="4945089" y="4434475"/>
              <a:ext cx="112801" cy="4429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Arc 135">
              <a:extLst>
                <a:ext uri="{FF2B5EF4-FFF2-40B4-BE49-F238E27FC236}">
                  <a16:creationId xmlns:a16="http://schemas.microsoft.com/office/drawing/2014/main" id="{CBBB4523-B574-4A23-B2C8-E2CAAC6EBE7D}"/>
                </a:ext>
              </a:extLst>
            </p:cNvPr>
            <p:cNvSpPr/>
            <p:nvPr/>
          </p:nvSpPr>
          <p:spPr>
            <a:xfrm rot="21155951">
              <a:off x="5105691" y="4481453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pic>
        <p:nvPicPr>
          <p:cNvPr id="5" name="AIVoiceGenerator_com_11-12-2024T20_19_51_ F">
            <a:hlinkClick r:id="" action="ppaction://media"/>
            <a:extLst>
              <a:ext uri="{FF2B5EF4-FFF2-40B4-BE49-F238E27FC236}">
                <a16:creationId xmlns:a16="http://schemas.microsoft.com/office/drawing/2014/main" id="{F611AA43-01CC-465F-BD77-44B4B82C90B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714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3F8804AA-C844-4A5D-9BD6-9DC2E1C8DA16}"/>
              </a:ext>
            </a:extLst>
          </p:cNvPr>
          <p:cNvGrpSpPr/>
          <p:nvPr/>
        </p:nvGrpSpPr>
        <p:grpSpPr>
          <a:xfrm>
            <a:off x="8225281" y="1635322"/>
            <a:ext cx="2370242" cy="3728385"/>
            <a:chOff x="1367737" y="2245196"/>
            <a:chExt cx="2116777" cy="3329685"/>
          </a:xfrm>
        </p:grpSpPr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33206F24-9B97-4E79-9466-9450A464D8B9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EDE2FC5D-A189-478C-BC10-277CCA841073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074868" y="3573966"/>
                <a:chExt cx="1418628" cy="2231494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201" name="Group 200">
                  <a:extLst>
                    <a:ext uri="{FF2B5EF4-FFF2-40B4-BE49-F238E27FC236}">
                      <a16:creationId xmlns:a16="http://schemas.microsoft.com/office/drawing/2014/main" id="{DADB7557-14F1-4B03-B01B-8754E1739EB4}"/>
                    </a:ext>
                  </a:extLst>
                </p:cNvPr>
                <p:cNvGrpSpPr/>
                <p:nvPr/>
              </p:nvGrpSpPr>
              <p:grpSpPr>
                <a:xfrm>
                  <a:off x="1074868" y="3573966"/>
                  <a:ext cx="1418628" cy="2231494"/>
                  <a:chOff x="1094499" y="2654773"/>
                  <a:chExt cx="2211508" cy="3478690"/>
                </a:xfrm>
              </p:grpSpPr>
              <p:grpSp>
                <p:nvGrpSpPr>
                  <p:cNvPr id="204" name="Group 203">
                    <a:extLst>
                      <a:ext uri="{FF2B5EF4-FFF2-40B4-BE49-F238E27FC236}">
                        <a16:creationId xmlns:a16="http://schemas.microsoft.com/office/drawing/2014/main" id="{8EDDE5BD-813E-45C2-B611-9101758C44C1}"/>
                      </a:ext>
                    </a:extLst>
                  </p:cNvPr>
                  <p:cNvGrpSpPr/>
                  <p:nvPr/>
                </p:nvGrpSpPr>
                <p:grpSpPr>
                  <a:xfrm>
                    <a:off x="1094499" y="2657176"/>
                    <a:ext cx="2211508" cy="3476287"/>
                    <a:chOff x="3698769" y="4774931"/>
                    <a:chExt cx="2536875" cy="3987737"/>
                  </a:xfrm>
                </p:grpSpPr>
                <p:sp>
                  <p:nvSpPr>
                    <p:cNvPr id="210" name="Freeform: Shape 209">
                      <a:extLst>
                        <a:ext uri="{FF2B5EF4-FFF2-40B4-BE49-F238E27FC236}">
                          <a16:creationId xmlns:a16="http://schemas.microsoft.com/office/drawing/2014/main" id="{BB5AE08F-8C61-4C4F-A238-3D2F3090C6A4}"/>
                        </a:ext>
                      </a:extLst>
                    </p:cNvPr>
                    <p:cNvSpPr/>
                    <p:nvPr/>
                  </p:nvSpPr>
                  <p:spPr>
                    <a:xfrm rot="1927399">
                      <a:off x="3990352" y="6099199"/>
                      <a:ext cx="649909" cy="923978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909" h="923977">
                          <a:moveTo>
                            <a:pt x="115393" y="0"/>
                          </a:moveTo>
                          <a:cubicBezTo>
                            <a:pt x="35224" y="148431"/>
                            <a:pt x="-44945" y="296863"/>
                            <a:pt x="29668" y="438150"/>
                          </a:cubicBezTo>
                          <a:cubicBezTo>
                            <a:pt x="104280" y="579438"/>
                            <a:pt x="459881" y="766763"/>
                            <a:pt x="563068" y="847725"/>
                          </a:cubicBezTo>
                          <a:cubicBezTo>
                            <a:pt x="666255" y="928687"/>
                            <a:pt x="648793" y="923925"/>
                            <a:pt x="648793" y="923925"/>
                          </a:cubicBezTo>
                          <a:lnTo>
                            <a:pt x="648793" y="92392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11" name="Straight Connector 210">
                      <a:extLst>
                        <a:ext uri="{FF2B5EF4-FFF2-40B4-BE49-F238E27FC236}">
                          <a16:creationId xmlns:a16="http://schemas.microsoft.com/office/drawing/2014/main" id="{6F56318C-C001-4F0C-B005-5B4CB9E06D0F}"/>
                        </a:ext>
                      </a:extLst>
                    </p:cNvPr>
                    <p:cNvCxnSpPr>
                      <a:cxnSpLocks/>
                      <a:endCxn id="216" idx="3"/>
                    </p:cNvCxnSpPr>
                    <p:nvPr/>
                  </p:nvCxnSpPr>
                  <p:spPr>
                    <a:xfrm>
                      <a:off x="4651438" y="6951597"/>
                      <a:ext cx="9400" cy="1496199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12" name="Straight Connector 211">
                      <a:extLst>
                        <a:ext uri="{FF2B5EF4-FFF2-40B4-BE49-F238E27FC236}">
                          <a16:creationId xmlns:a16="http://schemas.microsoft.com/office/drawing/2014/main" id="{ADE3BC5F-099E-4A09-8003-C8386D1AAC4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187627" y="7068168"/>
                      <a:ext cx="25498" cy="1591184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sp>
                  <p:nvSpPr>
                    <p:cNvPr id="213" name="Oval 212">
                      <a:extLst>
                        <a:ext uri="{FF2B5EF4-FFF2-40B4-BE49-F238E27FC236}">
                          <a16:creationId xmlns:a16="http://schemas.microsoft.com/office/drawing/2014/main" id="{42FE6FCD-8FF0-4AF2-BE9F-7BBAD78856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769" y="4774931"/>
                      <a:ext cx="2536875" cy="2447779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4" name="Oval 213">
                      <a:extLst>
                        <a:ext uri="{FF2B5EF4-FFF2-40B4-BE49-F238E27FC236}">
                          <a16:creationId xmlns:a16="http://schemas.microsoft.com/office/drawing/2014/main" id="{4578680F-54C9-4CE8-98D2-E3046C124D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7574" y="578405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5" name="Rectangle: Top Corners Rounded 214">
                      <a:extLst>
                        <a:ext uri="{FF2B5EF4-FFF2-40B4-BE49-F238E27FC236}">
                          <a16:creationId xmlns:a16="http://schemas.microsoft.com/office/drawing/2014/main" id="{18912D7F-66B0-4DFC-8D1C-6621FDAB10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06697" y="856235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6" name="Rectangle: Top Corners Rounded 215">
                      <a:extLst>
                        <a:ext uri="{FF2B5EF4-FFF2-40B4-BE49-F238E27FC236}">
                          <a16:creationId xmlns:a16="http://schemas.microsoft.com/office/drawing/2014/main" id="{47D438CE-611C-4B46-855D-DBE1DA5858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26089" y="8447797"/>
                      <a:ext cx="669495" cy="200311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7" name="Freeform: Shape 216">
                      <a:extLst>
                        <a:ext uri="{FF2B5EF4-FFF2-40B4-BE49-F238E27FC236}">
                          <a16:creationId xmlns:a16="http://schemas.microsoft.com/office/drawing/2014/main" id="{04A47A1B-C26A-447A-B265-3D0236495F50}"/>
                        </a:ext>
                      </a:extLst>
                    </p:cNvPr>
                    <p:cNvSpPr/>
                    <p:nvPr/>
                  </p:nvSpPr>
                  <p:spPr>
                    <a:xfrm rot="420143" flipH="1">
                      <a:off x="4482693" y="6187340"/>
                      <a:ext cx="129037" cy="190499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8" name="Oval 217">
                      <a:extLst>
                        <a:ext uri="{FF2B5EF4-FFF2-40B4-BE49-F238E27FC236}">
                          <a16:creationId xmlns:a16="http://schemas.microsoft.com/office/drawing/2014/main" id="{FC39F9CA-55A2-4FEC-9225-61A59F94C4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90164" y="5784053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9" name="Oval 218">
                      <a:extLst>
                        <a:ext uri="{FF2B5EF4-FFF2-40B4-BE49-F238E27FC236}">
                          <a16:creationId xmlns:a16="http://schemas.microsoft.com/office/drawing/2014/main" id="{E9213076-C2A3-42E2-8DE1-F4316362AA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41634" y="5886419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20" name="Oval 219">
                      <a:extLst>
                        <a:ext uri="{FF2B5EF4-FFF2-40B4-BE49-F238E27FC236}">
                          <a16:creationId xmlns:a16="http://schemas.microsoft.com/office/drawing/2014/main" id="{3810B921-8C21-4B87-A825-9A67CC0FA2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02156" y="5881421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05" name="Group 204">
                    <a:extLst>
                      <a:ext uri="{FF2B5EF4-FFF2-40B4-BE49-F238E27FC236}">
                        <a16:creationId xmlns:a16="http://schemas.microsoft.com/office/drawing/2014/main" id="{A3F257F9-8276-4EC9-94A6-B17573586005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169959" y="2654773"/>
                    <a:ext cx="1972366" cy="622593"/>
                    <a:chOff x="900019" y="1897272"/>
                    <a:chExt cx="1972366" cy="622593"/>
                  </a:xfrm>
                </p:grpSpPr>
                <p:sp>
                  <p:nvSpPr>
                    <p:cNvPr id="206" name="Freeform: Shape 205">
                      <a:extLst>
                        <a:ext uri="{FF2B5EF4-FFF2-40B4-BE49-F238E27FC236}">
                          <a16:creationId xmlns:a16="http://schemas.microsoft.com/office/drawing/2014/main" id="{E8319B34-8A4F-4BE6-8427-D0D1B1207F9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00019" y="2387310"/>
                      <a:ext cx="1972366" cy="132555"/>
                    </a:xfrm>
                    <a:custGeom>
                      <a:avLst/>
                      <a:gdLst>
                        <a:gd name="connsiteX0" fmla="*/ 986183 w 1972366"/>
                        <a:gd name="connsiteY0" fmla="*/ 0 h 132556"/>
                        <a:gd name="connsiteX1" fmla="*/ 69274 w 1972366"/>
                        <a:gd name="connsiteY1" fmla="*/ 29221 h 132556"/>
                        <a:gd name="connsiteX2" fmla="*/ 36471 w 1972366"/>
                        <a:gd name="connsiteY2" fmla="*/ 32458 h 132556"/>
                        <a:gd name="connsiteX3" fmla="*/ 13888 w 1972366"/>
                        <a:gd name="connsiteY3" fmla="*/ 68325 h 132556"/>
                        <a:gd name="connsiteX4" fmla="*/ 0 w 1972366"/>
                        <a:gd name="connsiteY4" fmla="*/ 96142 h 132556"/>
                        <a:gd name="connsiteX5" fmla="*/ 13888 w 1972366"/>
                        <a:gd name="connsiteY5" fmla="*/ 97870 h 132556"/>
                        <a:gd name="connsiteX6" fmla="*/ 986183 w 1972366"/>
                        <a:gd name="connsiteY6" fmla="*/ 132556 h 132556"/>
                        <a:gd name="connsiteX7" fmla="*/ 1958478 w 1972366"/>
                        <a:gd name="connsiteY7" fmla="*/ 97870 h 132556"/>
                        <a:gd name="connsiteX8" fmla="*/ 1972366 w 1972366"/>
                        <a:gd name="connsiteY8" fmla="*/ 96142 h 132556"/>
                        <a:gd name="connsiteX9" fmla="*/ 1958478 w 1972366"/>
                        <a:gd name="connsiteY9" fmla="*/ 68325 h 132556"/>
                        <a:gd name="connsiteX10" fmla="*/ 1935895 w 1972366"/>
                        <a:gd name="connsiteY10" fmla="*/ 32458 h 132556"/>
                        <a:gd name="connsiteX11" fmla="*/ 1903092 w 1972366"/>
                        <a:gd name="connsiteY11" fmla="*/ 29221 h 132556"/>
                        <a:gd name="connsiteX12" fmla="*/ 986183 w 1972366"/>
                        <a:gd name="connsiteY12" fmla="*/ 0 h 132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72366" h="132556">
                          <a:moveTo>
                            <a:pt x="986183" y="0"/>
                          </a:moveTo>
                          <a:cubicBezTo>
                            <a:pt x="604501" y="0"/>
                            <a:pt x="267987" y="11592"/>
                            <a:pt x="69274" y="29221"/>
                          </a:cubicBezTo>
                          <a:lnTo>
                            <a:pt x="36471" y="32458"/>
                          </a:lnTo>
                          <a:lnTo>
                            <a:pt x="13888" y="68325"/>
                          </a:lnTo>
                          <a:lnTo>
                            <a:pt x="0" y="96142"/>
                          </a:lnTo>
                          <a:lnTo>
                            <a:pt x="13888" y="97870"/>
                          </a:lnTo>
                          <a:cubicBezTo>
                            <a:pt x="201135" y="118531"/>
                            <a:pt x="566333" y="132556"/>
                            <a:pt x="986183" y="132556"/>
                          </a:cubicBezTo>
                          <a:cubicBezTo>
                            <a:pt x="1406033" y="132556"/>
                            <a:pt x="1771231" y="118531"/>
                            <a:pt x="1958478" y="97870"/>
                          </a:cubicBezTo>
                          <a:lnTo>
                            <a:pt x="1972366" y="96142"/>
                          </a:lnTo>
                          <a:lnTo>
                            <a:pt x="1958478" y="68325"/>
                          </a:lnTo>
                          <a:lnTo>
                            <a:pt x="1935895" y="32458"/>
                          </a:lnTo>
                          <a:lnTo>
                            <a:pt x="1903092" y="29221"/>
                          </a:lnTo>
                          <a:cubicBezTo>
                            <a:pt x="1704380" y="11592"/>
                            <a:pt x="1367865" y="0"/>
                            <a:pt x="986183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7" name="Freeform: Shape 206">
                      <a:extLst>
                        <a:ext uri="{FF2B5EF4-FFF2-40B4-BE49-F238E27FC236}">
                          <a16:creationId xmlns:a16="http://schemas.microsoft.com/office/drawing/2014/main" id="{F2C6D2B3-9DD8-4499-B599-62592FCA96BE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6488" y="1897272"/>
                      <a:ext cx="1899425" cy="522495"/>
                    </a:xfrm>
                    <a:custGeom>
                      <a:avLst/>
                      <a:gdLst>
                        <a:gd name="connsiteX0" fmla="*/ 949712 w 1899424"/>
                        <a:gd name="connsiteY0" fmla="*/ 0 h 522495"/>
                        <a:gd name="connsiteX1" fmla="*/ 32803 w 1899424"/>
                        <a:gd name="connsiteY1" fmla="*/ 470394 h 522495"/>
                        <a:gd name="connsiteX2" fmla="*/ 0 w 1899424"/>
                        <a:gd name="connsiteY2" fmla="*/ 522495 h 522495"/>
                        <a:gd name="connsiteX3" fmla="*/ 32803 w 1899424"/>
                        <a:gd name="connsiteY3" fmla="*/ 519258 h 522495"/>
                        <a:gd name="connsiteX4" fmla="*/ 949712 w 1899424"/>
                        <a:gd name="connsiteY4" fmla="*/ 490037 h 522495"/>
                        <a:gd name="connsiteX5" fmla="*/ 1866621 w 1899424"/>
                        <a:gd name="connsiteY5" fmla="*/ 519258 h 522495"/>
                        <a:gd name="connsiteX6" fmla="*/ 1899424 w 1899424"/>
                        <a:gd name="connsiteY6" fmla="*/ 522495 h 522495"/>
                        <a:gd name="connsiteX7" fmla="*/ 1866621 w 1899424"/>
                        <a:gd name="connsiteY7" fmla="*/ 470394 h 522495"/>
                        <a:gd name="connsiteX8" fmla="*/ 949712 w 1899424"/>
                        <a:gd name="connsiteY8" fmla="*/ 0 h 522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99424" h="522495">
                          <a:moveTo>
                            <a:pt x="949712" y="0"/>
                          </a:moveTo>
                          <a:cubicBezTo>
                            <a:pt x="568030" y="0"/>
                            <a:pt x="231516" y="186592"/>
                            <a:pt x="32803" y="470394"/>
                          </a:cubicBezTo>
                          <a:lnTo>
                            <a:pt x="0" y="522495"/>
                          </a:lnTo>
                          <a:lnTo>
                            <a:pt x="32803" y="519258"/>
                          </a:lnTo>
                          <a:cubicBezTo>
                            <a:pt x="231516" y="501629"/>
                            <a:pt x="568030" y="490037"/>
                            <a:pt x="949712" y="490037"/>
                          </a:cubicBezTo>
                          <a:cubicBezTo>
                            <a:pt x="1331394" y="490037"/>
                            <a:pt x="1667909" y="501629"/>
                            <a:pt x="1866621" y="519258"/>
                          </a:cubicBezTo>
                          <a:lnTo>
                            <a:pt x="1899424" y="522495"/>
                          </a:lnTo>
                          <a:lnTo>
                            <a:pt x="1866621" y="470394"/>
                          </a:lnTo>
                          <a:cubicBezTo>
                            <a:pt x="1667909" y="186592"/>
                            <a:pt x="1331394" y="0"/>
                            <a:pt x="949712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8" name="Freeform: Shape 207">
                      <a:extLst>
                        <a:ext uri="{FF2B5EF4-FFF2-40B4-BE49-F238E27FC236}">
                          <a16:creationId xmlns:a16="http://schemas.microsoft.com/office/drawing/2014/main" id="{1C246CA7-2C3F-41C0-9EE2-C5D4A74C25E6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649940" y="2399298"/>
                      <a:ext cx="156041" cy="63684"/>
                    </a:xfrm>
                    <a:custGeom>
                      <a:avLst/>
                      <a:gdLst>
                        <a:gd name="connsiteX0" fmla="*/ 0 w 156042"/>
                        <a:gd name="connsiteY0" fmla="*/ 0 h 63684"/>
                        <a:gd name="connsiteX1" fmla="*/ 22583 w 156042"/>
                        <a:gd name="connsiteY1" fmla="*/ 35867 h 63684"/>
                        <a:gd name="connsiteX2" fmla="*/ 36471 w 156042"/>
                        <a:gd name="connsiteY2" fmla="*/ 63684 h 63684"/>
                        <a:gd name="connsiteX3" fmla="*/ 69146 w 156042"/>
                        <a:gd name="connsiteY3" fmla="*/ 59618 h 63684"/>
                        <a:gd name="connsiteX4" fmla="*/ 156042 w 156042"/>
                        <a:gd name="connsiteY4" fmla="*/ 33820 h 63684"/>
                        <a:gd name="connsiteX5" fmla="*/ 22583 w 156042"/>
                        <a:gd name="connsiteY5" fmla="*/ 2228 h 63684"/>
                        <a:gd name="connsiteX6" fmla="*/ 0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0" y="0"/>
                          </a:moveTo>
                          <a:lnTo>
                            <a:pt x="22583" y="35867"/>
                          </a:lnTo>
                          <a:lnTo>
                            <a:pt x="36471" y="63684"/>
                          </a:lnTo>
                          <a:lnTo>
                            <a:pt x="69146" y="59618"/>
                          </a:lnTo>
                          <a:cubicBezTo>
                            <a:pt x="125101" y="51689"/>
                            <a:pt x="156042" y="42971"/>
                            <a:pt x="156042" y="33820"/>
                          </a:cubicBezTo>
                          <a:cubicBezTo>
                            <a:pt x="156042" y="22381"/>
                            <a:pt x="107696" y="11619"/>
                            <a:pt x="22583" y="2228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9" name="Freeform: Shape 208">
                      <a:extLst>
                        <a:ext uri="{FF2B5EF4-FFF2-40B4-BE49-F238E27FC236}">
                          <a16:creationId xmlns:a16="http://schemas.microsoft.com/office/drawing/2014/main" id="{6A2CDBD2-77AB-44B4-90E6-872AD335555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432708" y="2347203"/>
                      <a:ext cx="156043" cy="63684"/>
                    </a:xfrm>
                    <a:custGeom>
                      <a:avLst/>
                      <a:gdLst>
                        <a:gd name="connsiteX0" fmla="*/ 156042 w 156042"/>
                        <a:gd name="connsiteY0" fmla="*/ 0 h 63684"/>
                        <a:gd name="connsiteX1" fmla="*/ 133459 w 156042"/>
                        <a:gd name="connsiteY1" fmla="*/ 2228 h 63684"/>
                        <a:gd name="connsiteX2" fmla="*/ 0 w 156042"/>
                        <a:gd name="connsiteY2" fmla="*/ 33820 h 63684"/>
                        <a:gd name="connsiteX3" fmla="*/ 86896 w 156042"/>
                        <a:gd name="connsiteY3" fmla="*/ 59618 h 63684"/>
                        <a:gd name="connsiteX4" fmla="*/ 119571 w 156042"/>
                        <a:gd name="connsiteY4" fmla="*/ 63684 h 63684"/>
                        <a:gd name="connsiteX5" fmla="*/ 133459 w 156042"/>
                        <a:gd name="connsiteY5" fmla="*/ 35867 h 63684"/>
                        <a:gd name="connsiteX6" fmla="*/ 156042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156042" y="0"/>
                          </a:moveTo>
                          <a:lnTo>
                            <a:pt x="133459" y="2228"/>
                          </a:lnTo>
                          <a:cubicBezTo>
                            <a:pt x="48346" y="11619"/>
                            <a:pt x="0" y="22381"/>
                            <a:pt x="0" y="33820"/>
                          </a:cubicBezTo>
                          <a:cubicBezTo>
                            <a:pt x="0" y="42971"/>
                            <a:pt x="30942" y="51689"/>
                            <a:pt x="86896" y="59618"/>
                          </a:cubicBezTo>
                          <a:lnTo>
                            <a:pt x="119571" y="63684"/>
                          </a:lnTo>
                          <a:lnTo>
                            <a:pt x="133459" y="35867"/>
                          </a:lnTo>
                          <a:lnTo>
                            <a:pt x="156042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202" name="Arc 201">
                  <a:extLst>
                    <a:ext uri="{FF2B5EF4-FFF2-40B4-BE49-F238E27FC236}">
                      <a16:creationId xmlns:a16="http://schemas.microsoft.com/office/drawing/2014/main" id="{42A9F8A5-CCD8-4E95-ABF3-E313EC236035}"/>
                    </a:ext>
                  </a:extLst>
                </p:cNvPr>
                <p:cNvSpPr/>
                <p:nvPr/>
              </p:nvSpPr>
              <p:spPr>
                <a:xfrm rot="800953" flipH="1">
                  <a:off x="1209921" y="4091137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3" name="Arc 202">
                  <a:extLst>
                    <a:ext uri="{FF2B5EF4-FFF2-40B4-BE49-F238E27FC236}">
                      <a16:creationId xmlns:a16="http://schemas.microsoft.com/office/drawing/2014/main" id="{4EEDFAC3-A66D-4FB4-951C-EC43D712692A}"/>
                    </a:ext>
                  </a:extLst>
                </p:cNvPr>
                <p:cNvSpPr/>
                <p:nvPr/>
              </p:nvSpPr>
              <p:spPr>
                <a:xfrm rot="20364936">
                  <a:off x="1595892" y="4090254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4BFA4EDE-156F-4008-B61F-BF0806565D32}"/>
                  </a:ext>
                </a:extLst>
              </p:cNvPr>
              <p:cNvSpPr/>
              <p:nvPr/>
            </p:nvSpPr>
            <p:spPr>
              <a:xfrm rot="10969042">
                <a:off x="2312233" y="3274839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19FBDBD-4CBE-4706-BE0B-32D4B52D2ED7}"/>
                </a:ext>
              </a:extLst>
            </p:cNvPr>
            <p:cNvSpPr/>
            <p:nvPr/>
          </p:nvSpPr>
          <p:spPr>
            <a:xfrm rot="10630958" flipH="1">
              <a:off x="1611358" y="3262848"/>
              <a:ext cx="267035" cy="116097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2"/>
          <a:srcRect l="47529" t="18259" r="41262" b="68965"/>
          <a:stretch/>
        </p:blipFill>
        <p:spPr>
          <a:xfrm flipH="1">
            <a:off x="8994698" y="3241928"/>
            <a:ext cx="329041" cy="210962"/>
          </a:xfrm>
          <a:prstGeom prst="rect">
            <a:avLst/>
          </a:prstGeom>
        </p:spPr>
      </p:pic>
      <p:pic>
        <p:nvPicPr>
          <p:cNvPr id="225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69AB8575-4FF1-436B-BBDB-9935FBA738E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end="93240"/>
                </p14:media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5979997" y="-662150"/>
            <a:ext cx="609600" cy="609600"/>
          </a:xfrm>
          <a:prstGeom prst="rect">
            <a:avLst/>
          </a:prstGeom>
        </p:spPr>
      </p:pic>
      <p:grpSp>
        <p:nvGrpSpPr>
          <p:cNvPr id="146" name="Group 145">
            <a:extLst>
              <a:ext uri="{FF2B5EF4-FFF2-40B4-BE49-F238E27FC236}">
                <a16:creationId xmlns:a16="http://schemas.microsoft.com/office/drawing/2014/main" id="{5DD5E82B-6CB2-404D-ABE2-EB4FB857820A}"/>
              </a:ext>
            </a:extLst>
          </p:cNvPr>
          <p:cNvGrpSpPr/>
          <p:nvPr/>
        </p:nvGrpSpPr>
        <p:grpSpPr>
          <a:xfrm>
            <a:off x="7141341" y="2596975"/>
            <a:ext cx="978917" cy="958784"/>
            <a:chOff x="3180469" y="3352436"/>
            <a:chExt cx="978917" cy="958784"/>
          </a:xfrm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D634968B-173A-44FD-A0F7-8D6802B8313E}"/>
                </a:ext>
              </a:extLst>
            </p:cNvPr>
            <p:cNvGrpSpPr/>
            <p:nvPr/>
          </p:nvGrpSpPr>
          <p:grpSpPr>
            <a:xfrm>
              <a:off x="3310516" y="3403176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F46DAA87-9883-48CC-A060-7EAB05D5930A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" name="Oval 340">
                <a:extLst>
                  <a:ext uri="{FF2B5EF4-FFF2-40B4-BE49-F238E27FC236}">
                    <a16:creationId xmlns:a16="http://schemas.microsoft.com/office/drawing/2014/main" id="{4D5CCE85-103A-4F45-8540-3AF0AC62A931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" name="Oval 341">
                <a:extLst>
                  <a:ext uri="{FF2B5EF4-FFF2-40B4-BE49-F238E27FC236}">
                    <a16:creationId xmlns:a16="http://schemas.microsoft.com/office/drawing/2014/main" id="{A6A541B2-DBE5-488F-A889-1AF94C683744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" name="Oval 342">
                <a:extLst>
                  <a:ext uri="{FF2B5EF4-FFF2-40B4-BE49-F238E27FC236}">
                    <a16:creationId xmlns:a16="http://schemas.microsoft.com/office/drawing/2014/main" id="{FB904AAA-FFD9-4B1C-9B61-8D5B959F12CD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" name="Oval 343">
                <a:extLst>
                  <a:ext uri="{FF2B5EF4-FFF2-40B4-BE49-F238E27FC236}">
                    <a16:creationId xmlns:a16="http://schemas.microsoft.com/office/drawing/2014/main" id="{7653558A-08D3-40D1-B10E-A3E0D3527E1F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5" name="Oval 344">
                <a:extLst>
                  <a:ext uri="{FF2B5EF4-FFF2-40B4-BE49-F238E27FC236}">
                    <a16:creationId xmlns:a16="http://schemas.microsoft.com/office/drawing/2014/main" id="{FB2B481D-5C40-40D0-9842-21B06FC22505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6" name="Oval 345">
                <a:extLst>
                  <a:ext uri="{FF2B5EF4-FFF2-40B4-BE49-F238E27FC236}">
                    <a16:creationId xmlns:a16="http://schemas.microsoft.com/office/drawing/2014/main" id="{EE5046FC-1F0B-4396-96E7-96E55A1C3113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7" name="Oval 346">
                <a:extLst>
                  <a:ext uri="{FF2B5EF4-FFF2-40B4-BE49-F238E27FC236}">
                    <a16:creationId xmlns:a16="http://schemas.microsoft.com/office/drawing/2014/main" id="{1D7B5282-2E79-4E10-BD7C-391DDC4BE6C8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" name="Oval 347">
                <a:extLst>
                  <a:ext uri="{FF2B5EF4-FFF2-40B4-BE49-F238E27FC236}">
                    <a16:creationId xmlns:a16="http://schemas.microsoft.com/office/drawing/2014/main" id="{F1AF44F5-8EB7-47A3-B266-F5F412F7EB31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9" name="Oval 348">
                <a:extLst>
                  <a:ext uri="{FF2B5EF4-FFF2-40B4-BE49-F238E27FC236}">
                    <a16:creationId xmlns:a16="http://schemas.microsoft.com/office/drawing/2014/main" id="{8615DE5E-1932-42C9-B1B3-5E86B1F6B922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0" name="Oval 349">
                <a:extLst>
                  <a:ext uri="{FF2B5EF4-FFF2-40B4-BE49-F238E27FC236}">
                    <a16:creationId xmlns:a16="http://schemas.microsoft.com/office/drawing/2014/main" id="{764098A0-BA82-47C2-ACC6-CAB029651D9B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1" name="Oval 350">
                <a:extLst>
                  <a:ext uri="{FF2B5EF4-FFF2-40B4-BE49-F238E27FC236}">
                    <a16:creationId xmlns:a16="http://schemas.microsoft.com/office/drawing/2014/main" id="{269E37D2-675F-46D4-9C6F-C3544457C327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2" name="Oval 351">
                <a:extLst>
                  <a:ext uri="{FF2B5EF4-FFF2-40B4-BE49-F238E27FC236}">
                    <a16:creationId xmlns:a16="http://schemas.microsoft.com/office/drawing/2014/main" id="{CD47F1FE-E5EF-40A7-B775-CE67D8E311B4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3" name="Oval 352">
                <a:extLst>
                  <a:ext uri="{FF2B5EF4-FFF2-40B4-BE49-F238E27FC236}">
                    <a16:creationId xmlns:a16="http://schemas.microsoft.com/office/drawing/2014/main" id="{A4CBC574-5E80-461E-A80D-81AB9B80FD27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4" name="Oval 353">
                <a:extLst>
                  <a:ext uri="{FF2B5EF4-FFF2-40B4-BE49-F238E27FC236}">
                    <a16:creationId xmlns:a16="http://schemas.microsoft.com/office/drawing/2014/main" id="{74963AAA-1B05-4550-BB29-60B89D01FCBE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5" name="Oval 354">
                <a:extLst>
                  <a:ext uri="{FF2B5EF4-FFF2-40B4-BE49-F238E27FC236}">
                    <a16:creationId xmlns:a16="http://schemas.microsoft.com/office/drawing/2014/main" id="{194070C5-C83E-439F-A417-25F90174556E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6" name="Oval 355">
                <a:extLst>
                  <a:ext uri="{FF2B5EF4-FFF2-40B4-BE49-F238E27FC236}">
                    <a16:creationId xmlns:a16="http://schemas.microsoft.com/office/drawing/2014/main" id="{39978A8E-0F50-4858-A363-2CD35278FCBE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C2463E27-CD11-4CD8-A560-4B5CA51EA3D7}"/>
                </a:ext>
              </a:extLst>
            </p:cNvPr>
            <p:cNvGrpSpPr/>
            <p:nvPr/>
          </p:nvGrpSpPr>
          <p:grpSpPr>
            <a:xfrm>
              <a:off x="3253366" y="3360741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323" name="Oval 322">
                <a:extLst>
                  <a:ext uri="{FF2B5EF4-FFF2-40B4-BE49-F238E27FC236}">
                    <a16:creationId xmlns:a16="http://schemas.microsoft.com/office/drawing/2014/main" id="{8BA8C860-50A4-499B-899B-3012AEAD0467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2CCB1D3F-A852-4389-B395-E75F347A9706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A53B4189-36D9-477F-A5DA-204319A20D79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6" name="Oval 325">
                <a:extLst>
                  <a:ext uri="{FF2B5EF4-FFF2-40B4-BE49-F238E27FC236}">
                    <a16:creationId xmlns:a16="http://schemas.microsoft.com/office/drawing/2014/main" id="{3C491368-9BBF-40D9-AFCC-0A87A3655FEA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7" name="Oval 326">
                <a:extLst>
                  <a:ext uri="{FF2B5EF4-FFF2-40B4-BE49-F238E27FC236}">
                    <a16:creationId xmlns:a16="http://schemas.microsoft.com/office/drawing/2014/main" id="{30B7C7A9-F5E6-41D5-B276-E45D0AF52018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8" name="Oval 327">
                <a:extLst>
                  <a:ext uri="{FF2B5EF4-FFF2-40B4-BE49-F238E27FC236}">
                    <a16:creationId xmlns:a16="http://schemas.microsoft.com/office/drawing/2014/main" id="{11283A97-EC08-46A5-8A0D-6246AA313BAB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9" name="Oval 328">
                <a:extLst>
                  <a:ext uri="{FF2B5EF4-FFF2-40B4-BE49-F238E27FC236}">
                    <a16:creationId xmlns:a16="http://schemas.microsoft.com/office/drawing/2014/main" id="{34F6B754-A0F0-4DE2-A898-4664C80AD014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0" name="Oval 329">
                <a:extLst>
                  <a:ext uri="{FF2B5EF4-FFF2-40B4-BE49-F238E27FC236}">
                    <a16:creationId xmlns:a16="http://schemas.microsoft.com/office/drawing/2014/main" id="{047511E0-3A9E-4854-9B04-7BBBF9EF8024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1" name="Oval 330">
                <a:extLst>
                  <a:ext uri="{FF2B5EF4-FFF2-40B4-BE49-F238E27FC236}">
                    <a16:creationId xmlns:a16="http://schemas.microsoft.com/office/drawing/2014/main" id="{4BBC909B-D3ED-40B1-ADCA-076D1A8A0E46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2" name="Oval 331">
                <a:extLst>
                  <a:ext uri="{FF2B5EF4-FFF2-40B4-BE49-F238E27FC236}">
                    <a16:creationId xmlns:a16="http://schemas.microsoft.com/office/drawing/2014/main" id="{AD5DE1B7-897B-46DB-B388-B76CCC1C5D02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3" name="Oval 332">
                <a:extLst>
                  <a:ext uri="{FF2B5EF4-FFF2-40B4-BE49-F238E27FC236}">
                    <a16:creationId xmlns:a16="http://schemas.microsoft.com/office/drawing/2014/main" id="{EEF18677-D8D8-4875-9881-BC18B64D95E3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4" name="Oval 333">
                <a:extLst>
                  <a:ext uri="{FF2B5EF4-FFF2-40B4-BE49-F238E27FC236}">
                    <a16:creationId xmlns:a16="http://schemas.microsoft.com/office/drawing/2014/main" id="{7537F171-70F0-4DF9-AFCC-3BEBF3ACB7E6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5" name="Oval 334">
                <a:extLst>
                  <a:ext uri="{FF2B5EF4-FFF2-40B4-BE49-F238E27FC236}">
                    <a16:creationId xmlns:a16="http://schemas.microsoft.com/office/drawing/2014/main" id="{75BD3855-8B83-45A6-9A5E-F6D58FDFA56A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6" name="Oval 335">
                <a:extLst>
                  <a:ext uri="{FF2B5EF4-FFF2-40B4-BE49-F238E27FC236}">
                    <a16:creationId xmlns:a16="http://schemas.microsoft.com/office/drawing/2014/main" id="{48621810-4C4E-4251-BC21-6334EA2DE86E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7" name="Oval 336">
                <a:extLst>
                  <a:ext uri="{FF2B5EF4-FFF2-40B4-BE49-F238E27FC236}">
                    <a16:creationId xmlns:a16="http://schemas.microsoft.com/office/drawing/2014/main" id="{0F40247C-E126-484B-8959-79BCE2B30AC0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8" name="Oval 337">
                <a:extLst>
                  <a:ext uri="{FF2B5EF4-FFF2-40B4-BE49-F238E27FC236}">
                    <a16:creationId xmlns:a16="http://schemas.microsoft.com/office/drawing/2014/main" id="{447AC46C-0DB4-4B8A-B158-9BD4BFC47F69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1C917340-51A7-4424-8C0B-4BDECC7CE561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0BDFB292-472D-46FF-85BA-CA87385DABDB}"/>
                </a:ext>
              </a:extLst>
            </p:cNvPr>
            <p:cNvGrpSpPr/>
            <p:nvPr/>
          </p:nvGrpSpPr>
          <p:grpSpPr>
            <a:xfrm>
              <a:off x="3180469" y="3360741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306" name="Oval 305">
                <a:extLst>
                  <a:ext uri="{FF2B5EF4-FFF2-40B4-BE49-F238E27FC236}">
                    <a16:creationId xmlns:a16="http://schemas.microsoft.com/office/drawing/2014/main" id="{E518CC3F-3393-4032-9DAD-6FA9BF6278FB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>
                <a:extLst>
                  <a:ext uri="{FF2B5EF4-FFF2-40B4-BE49-F238E27FC236}">
                    <a16:creationId xmlns:a16="http://schemas.microsoft.com/office/drawing/2014/main" id="{BE7E0629-E9FC-4FDB-BC1E-F04901B315D4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8" name="Oval 307">
                <a:extLst>
                  <a:ext uri="{FF2B5EF4-FFF2-40B4-BE49-F238E27FC236}">
                    <a16:creationId xmlns:a16="http://schemas.microsoft.com/office/drawing/2014/main" id="{B01F70BB-C203-4272-B4AC-BDBCD5DA1354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9" name="Oval 308">
                <a:extLst>
                  <a:ext uri="{FF2B5EF4-FFF2-40B4-BE49-F238E27FC236}">
                    <a16:creationId xmlns:a16="http://schemas.microsoft.com/office/drawing/2014/main" id="{80482BDC-77F0-4478-8A4F-32E6901BCB0D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0" name="Oval 309">
                <a:extLst>
                  <a:ext uri="{FF2B5EF4-FFF2-40B4-BE49-F238E27FC236}">
                    <a16:creationId xmlns:a16="http://schemas.microsoft.com/office/drawing/2014/main" id="{315127EA-AB70-460E-A6AF-9D83B3D6B3BF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1" name="Oval 310">
                <a:extLst>
                  <a:ext uri="{FF2B5EF4-FFF2-40B4-BE49-F238E27FC236}">
                    <a16:creationId xmlns:a16="http://schemas.microsoft.com/office/drawing/2014/main" id="{8E5BA07D-F196-4338-B450-C6D430794871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2" name="Oval 311">
                <a:extLst>
                  <a:ext uri="{FF2B5EF4-FFF2-40B4-BE49-F238E27FC236}">
                    <a16:creationId xmlns:a16="http://schemas.microsoft.com/office/drawing/2014/main" id="{9463D7E6-57ED-41DD-A061-138E47311164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3" name="Oval 312">
                <a:extLst>
                  <a:ext uri="{FF2B5EF4-FFF2-40B4-BE49-F238E27FC236}">
                    <a16:creationId xmlns:a16="http://schemas.microsoft.com/office/drawing/2014/main" id="{78D62960-81A7-4D45-9AC9-D9A766137B77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4" name="Oval 313">
                <a:extLst>
                  <a:ext uri="{FF2B5EF4-FFF2-40B4-BE49-F238E27FC236}">
                    <a16:creationId xmlns:a16="http://schemas.microsoft.com/office/drawing/2014/main" id="{BA7AC548-E3BF-47C2-915C-1A45F13B3D3F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5" name="Oval 314">
                <a:extLst>
                  <a:ext uri="{FF2B5EF4-FFF2-40B4-BE49-F238E27FC236}">
                    <a16:creationId xmlns:a16="http://schemas.microsoft.com/office/drawing/2014/main" id="{A6B656CA-AD54-464E-A097-90DF76AA56D4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6" name="Oval 315">
                <a:extLst>
                  <a:ext uri="{FF2B5EF4-FFF2-40B4-BE49-F238E27FC236}">
                    <a16:creationId xmlns:a16="http://schemas.microsoft.com/office/drawing/2014/main" id="{04253F57-EC18-4357-8066-197114E6F20A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Oval 316">
                <a:extLst>
                  <a:ext uri="{FF2B5EF4-FFF2-40B4-BE49-F238E27FC236}">
                    <a16:creationId xmlns:a16="http://schemas.microsoft.com/office/drawing/2014/main" id="{E4E15C83-4D21-44A5-867E-5734BC4E6613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8" name="Oval 317">
                <a:extLst>
                  <a:ext uri="{FF2B5EF4-FFF2-40B4-BE49-F238E27FC236}">
                    <a16:creationId xmlns:a16="http://schemas.microsoft.com/office/drawing/2014/main" id="{B32A9654-AC29-4202-BF40-6204033F1557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9" name="Oval 318">
                <a:extLst>
                  <a:ext uri="{FF2B5EF4-FFF2-40B4-BE49-F238E27FC236}">
                    <a16:creationId xmlns:a16="http://schemas.microsoft.com/office/drawing/2014/main" id="{A1B3B109-EA32-4DFC-8BCC-E3A967C25FE0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0" name="Oval 319">
                <a:extLst>
                  <a:ext uri="{FF2B5EF4-FFF2-40B4-BE49-F238E27FC236}">
                    <a16:creationId xmlns:a16="http://schemas.microsoft.com/office/drawing/2014/main" id="{580AD158-8679-471E-8A07-6C06535449D7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1" name="Oval 320">
                <a:extLst>
                  <a:ext uri="{FF2B5EF4-FFF2-40B4-BE49-F238E27FC236}">
                    <a16:creationId xmlns:a16="http://schemas.microsoft.com/office/drawing/2014/main" id="{173324CD-AC89-40B4-B88D-1EB01AEC58EE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2" name="Oval 321">
                <a:extLst>
                  <a:ext uri="{FF2B5EF4-FFF2-40B4-BE49-F238E27FC236}">
                    <a16:creationId xmlns:a16="http://schemas.microsoft.com/office/drawing/2014/main" id="{E9FEF7FF-F6A0-4837-B213-A05D1F68CC50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62FDA6FC-E02A-4FAD-B5B2-1E05845B0F97}"/>
                </a:ext>
              </a:extLst>
            </p:cNvPr>
            <p:cNvGrpSpPr/>
            <p:nvPr/>
          </p:nvGrpSpPr>
          <p:grpSpPr>
            <a:xfrm>
              <a:off x="3335263" y="3352436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289" name="Oval 288">
                <a:extLst>
                  <a:ext uri="{FF2B5EF4-FFF2-40B4-BE49-F238E27FC236}">
                    <a16:creationId xmlns:a16="http://schemas.microsoft.com/office/drawing/2014/main" id="{C648CC74-4259-482E-AE1F-E44E11EA1E14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>
                <a:extLst>
                  <a:ext uri="{FF2B5EF4-FFF2-40B4-BE49-F238E27FC236}">
                    <a16:creationId xmlns:a16="http://schemas.microsoft.com/office/drawing/2014/main" id="{BA177EFF-5BCA-4342-803B-EE9EB74EA572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1" name="Oval 290">
                <a:extLst>
                  <a:ext uri="{FF2B5EF4-FFF2-40B4-BE49-F238E27FC236}">
                    <a16:creationId xmlns:a16="http://schemas.microsoft.com/office/drawing/2014/main" id="{4309C635-81F2-4A35-8F9B-6DC8DD8EAB74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Oval 291">
                <a:extLst>
                  <a:ext uri="{FF2B5EF4-FFF2-40B4-BE49-F238E27FC236}">
                    <a16:creationId xmlns:a16="http://schemas.microsoft.com/office/drawing/2014/main" id="{DD59424C-6076-4C62-8F03-A5DEE13103EE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Oval 292">
                <a:extLst>
                  <a:ext uri="{FF2B5EF4-FFF2-40B4-BE49-F238E27FC236}">
                    <a16:creationId xmlns:a16="http://schemas.microsoft.com/office/drawing/2014/main" id="{E03C8E29-77E9-40E2-A4F8-167315F41549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4" name="Oval 293">
                <a:extLst>
                  <a:ext uri="{FF2B5EF4-FFF2-40B4-BE49-F238E27FC236}">
                    <a16:creationId xmlns:a16="http://schemas.microsoft.com/office/drawing/2014/main" id="{8CE40A56-7F66-41FD-840B-A6607F0328A2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Oval 294">
                <a:extLst>
                  <a:ext uri="{FF2B5EF4-FFF2-40B4-BE49-F238E27FC236}">
                    <a16:creationId xmlns:a16="http://schemas.microsoft.com/office/drawing/2014/main" id="{24845470-377D-482A-9594-6184CC18CE12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Oval 295">
                <a:extLst>
                  <a:ext uri="{FF2B5EF4-FFF2-40B4-BE49-F238E27FC236}">
                    <a16:creationId xmlns:a16="http://schemas.microsoft.com/office/drawing/2014/main" id="{06D112E8-2C61-49BF-9BA0-BC4209074079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7" name="Oval 296">
                <a:extLst>
                  <a:ext uri="{FF2B5EF4-FFF2-40B4-BE49-F238E27FC236}">
                    <a16:creationId xmlns:a16="http://schemas.microsoft.com/office/drawing/2014/main" id="{1CCC4624-E1D2-41D8-9222-6055A029BC2A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8" name="Oval 297">
                <a:extLst>
                  <a:ext uri="{FF2B5EF4-FFF2-40B4-BE49-F238E27FC236}">
                    <a16:creationId xmlns:a16="http://schemas.microsoft.com/office/drawing/2014/main" id="{057D2ED1-EABA-43A8-B71F-C31262EC98BD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Oval 298">
                <a:extLst>
                  <a:ext uri="{FF2B5EF4-FFF2-40B4-BE49-F238E27FC236}">
                    <a16:creationId xmlns:a16="http://schemas.microsoft.com/office/drawing/2014/main" id="{B119B03F-0966-4A57-9A34-ADF8C627B6C2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BB2B7967-4E39-469E-B060-C44310CD3C67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C4741CEA-9734-416E-94F3-FC7F6B6E80F3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83A1DBA0-40FB-4869-9314-3A87E48F4AC8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3" name="Oval 302">
                <a:extLst>
                  <a:ext uri="{FF2B5EF4-FFF2-40B4-BE49-F238E27FC236}">
                    <a16:creationId xmlns:a16="http://schemas.microsoft.com/office/drawing/2014/main" id="{8BBDCADD-45B4-44A0-A23E-1E9BB76EE622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4" name="Oval 303">
                <a:extLst>
                  <a:ext uri="{FF2B5EF4-FFF2-40B4-BE49-F238E27FC236}">
                    <a16:creationId xmlns:a16="http://schemas.microsoft.com/office/drawing/2014/main" id="{BA0CBF36-E6C6-44FB-8E92-D6A3DF52A575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Oval 304">
                <a:extLst>
                  <a:ext uri="{FF2B5EF4-FFF2-40B4-BE49-F238E27FC236}">
                    <a16:creationId xmlns:a16="http://schemas.microsoft.com/office/drawing/2014/main" id="{21AA73DB-644F-409F-A3DD-BE46B4A05747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A97A1A32-1460-45B6-BCF7-FBB8DF765EF7}"/>
                </a:ext>
              </a:extLst>
            </p:cNvPr>
            <p:cNvGrpSpPr/>
            <p:nvPr/>
          </p:nvGrpSpPr>
          <p:grpSpPr>
            <a:xfrm>
              <a:off x="3259833" y="3352436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272" name="Oval 271">
                <a:extLst>
                  <a:ext uri="{FF2B5EF4-FFF2-40B4-BE49-F238E27FC236}">
                    <a16:creationId xmlns:a16="http://schemas.microsoft.com/office/drawing/2014/main" id="{7EB6F021-2501-4EA8-A491-D6AE7AA71174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3" name="Oval 272">
                <a:extLst>
                  <a:ext uri="{FF2B5EF4-FFF2-40B4-BE49-F238E27FC236}">
                    <a16:creationId xmlns:a16="http://schemas.microsoft.com/office/drawing/2014/main" id="{6890C810-1DDB-439E-8270-272322C6B055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4" name="Oval 273">
                <a:extLst>
                  <a:ext uri="{FF2B5EF4-FFF2-40B4-BE49-F238E27FC236}">
                    <a16:creationId xmlns:a16="http://schemas.microsoft.com/office/drawing/2014/main" id="{90DEA786-9DC0-4C77-8C9B-4BDC488B7CD1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Oval 274">
                <a:extLst>
                  <a:ext uri="{FF2B5EF4-FFF2-40B4-BE49-F238E27FC236}">
                    <a16:creationId xmlns:a16="http://schemas.microsoft.com/office/drawing/2014/main" id="{66EC4D6C-C408-4F7E-86D5-3CBCB7F8D4E8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6" name="Oval 275">
                <a:extLst>
                  <a:ext uri="{FF2B5EF4-FFF2-40B4-BE49-F238E27FC236}">
                    <a16:creationId xmlns:a16="http://schemas.microsoft.com/office/drawing/2014/main" id="{1295C80A-ADEC-4A7E-8CA3-F11C56AE176C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Oval 276">
                <a:extLst>
                  <a:ext uri="{FF2B5EF4-FFF2-40B4-BE49-F238E27FC236}">
                    <a16:creationId xmlns:a16="http://schemas.microsoft.com/office/drawing/2014/main" id="{47B722A3-3F38-43B2-9D1C-70832C59C8D0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Oval 277">
                <a:extLst>
                  <a:ext uri="{FF2B5EF4-FFF2-40B4-BE49-F238E27FC236}">
                    <a16:creationId xmlns:a16="http://schemas.microsoft.com/office/drawing/2014/main" id="{4BA5EB27-4CA8-4D19-A99A-69FA1031F69C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9" name="Oval 278">
                <a:extLst>
                  <a:ext uri="{FF2B5EF4-FFF2-40B4-BE49-F238E27FC236}">
                    <a16:creationId xmlns:a16="http://schemas.microsoft.com/office/drawing/2014/main" id="{794EF62A-227F-458F-B216-C05C550877B7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0" name="Oval 279">
                <a:extLst>
                  <a:ext uri="{FF2B5EF4-FFF2-40B4-BE49-F238E27FC236}">
                    <a16:creationId xmlns:a16="http://schemas.microsoft.com/office/drawing/2014/main" id="{11ECFD0F-AF95-481D-854F-E9A72A5CDB51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1" name="Oval 280">
                <a:extLst>
                  <a:ext uri="{FF2B5EF4-FFF2-40B4-BE49-F238E27FC236}">
                    <a16:creationId xmlns:a16="http://schemas.microsoft.com/office/drawing/2014/main" id="{DD07E6C0-011B-462A-9F56-10B1A8AA075E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2" name="Oval 281">
                <a:extLst>
                  <a:ext uri="{FF2B5EF4-FFF2-40B4-BE49-F238E27FC236}">
                    <a16:creationId xmlns:a16="http://schemas.microsoft.com/office/drawing/2014/main" id="{722EDF11-6F4D-4AEE-B416-AE40DEC68B1B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3" name="Oval 282">
                <a:extLst>
                  <a:ext uri="{FF2B5EF4-FFF2-40B4-BE49-F238E27FC236}">
                    <a16:creationId xmlns:a16="http://schemas.microsoft.com/office/drawing/2014/main" id="{4009D14A-6DC7-46BD-97B9-40CBA2CB76CB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>
                <a:extLst>
                  <a:ext uri="{FF2B5EF4-FFF2-40B4-BE49-F238E27FC236}">
                    <a16:creationId xmlns:a16="http://schemas.microsoft.com/office/drawing/2014/main" id="{AD08D381-E3BE-4599-BD2C-B7335A4438A3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>
                <a:extLst>
                  <a:ext uri="{FF2B5EF4-FFF2-40B4-BE49-F238E27FC236}">
                    <a16:creationId xmlns:a16="http://schemas.microsoft.com/office/drawing/2014/main" id="{29EDCD6B-7CA2-4940-B7F6-05F24452D9D2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>
                <a:extLst>
                  <a:ext uri="{FF2B5EF4-FFF2-40B4-BE49-F238E27FC236}">
                    <a16:creationId xmlns:a16="http://schemas.microsoft.com/office/drawing/2014/main" id="{9F99466E-4276-4E6D-8A8D-84C8FBDA7FB7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>
                <a:extLst>
                  <a:ext uri="{FF2B5EF4-FFF2-40B4-BE49-F238E27FC236}">
                    <a16:creationId xmlns:a16="http://schemas.microsoft.com/office/drawing/2014/main" id="{051E84F1-4CB6-4290-AFE6-F087E0B5544B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>
                <a:extLst>
                  <a:ext uri="{FF2B5EF4-FFF2-40B4-BE49-F238E27FC236}">
                    <a16:creationId xmlns:a16="http://schemas.microsoft.com/office/drawing/2014/main" id="{47CF06E8-6D33-4617-BF9B-AB4B8C290DCC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7A0031B9-9F49-4CEF-837E-520E9CF7D8AD}"/>
                </a:ext>
              </a:extLst>
            </p:cNvPr>
            <p:cNvGrpSpPr/>
            <p:nvPr/>
          </p:nvGrpSpPr>
          <p:grpSpPr>
            <a:xfrm>
              <a:off x="3374367" y="3373842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3A7AAFB3-B8C0-4E6A-9BA9-5B69BE28E6BC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F1AA77B9-E4FA-4667-9A72-A88B40FB28A7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98666F62-5412-4E1C-8115-9138EE8782E6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DF7DAC9A-FDBB-433F-BB0D-3182AEA11C63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7B0E6AC6-51AB-4765-AEC3-3EA8F6FC1C41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id="{54D95FC8-96E4-44CA-B6DE-F355FE740332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Oval 260">
                <a:extLst>
                  <a:ext uri="{FF2B5EF4-FFF2-40B4-BE49-F238E27FC236}">
                    <a16:creationId xmlns:a16="http://schemas.microsoft.com/office/drawing/2014/main" id="{FEC9C8A3-3A3A-4AAC-9387-557BC5048A07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Oval 261">
                <a:extLst>
                  <a:ext uri="{FF2B5EF4-FFF2-40B4-BE49-F238E27FC236}">
                    <a16:creationId xmlns:a16="http://schemas.microsoft.com/office/drawing/2014/main" id="{7C5A017A-BD3A-47EA-AD76-F61AF9117A4E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Oval 262">
                <a:extLst>
                  <a:ext uri="{FF2B5EF4-FFF2-40B4-BE49-F238E27FC236}">
                    <a16:creationId xmlns:a16="http://schemas.microsoft.com/office/drawing/2014/main" id="{1D2DE2D9-E00A-44C6-B0D9-7AE90AF71855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Oval 263">
                <a:extLst>
                  <a:ext uri="{FF2B5EF4-FFF2-40B4-BE49-F238E27FC236}">
                    <a16:creationId xmlns:a16="http://schemas.microsoft.com/office/drawing/2014/main" id="{C1A581AA-2C27-45E5-96A1-19A7ED9123B0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Oval 264">
                <a:extLst>
                  <a:ext uri="{FF2B5EF4-FFF2-40B4-BE49-F238E27FC236}">
                    <a16:creationId xmlns:a16="http://schemas.microsoft.com/office/drawing/2014/main" id="{7DFDDDBA-A74C-4A60-97B3-23BFAF4C7A54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Oval 265">
                <a:extLst>
                  <a:ext uri="{FF2B5EF4-FFF2-40B4-BE49-F238E27FC236}">
                    <a16:creationId xmlns:a16="http://schemas.microsoft.com/office/drawing/2014/main" id="{7B96B411-8FBA-46AB-96F9-1F3F16A5B7FB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7" name="Oval 266">
                <a:extLst>
                  <a:ext uri="{FF2B5EF4-FFF2-40B4-BE49-F238E27FC236}">
                    <a16:creationId xmlns:a16="http://schemas.microsoft.com/office/drawing/2014/main" id="{300AA141-16ED-4E75-A581-9B42C03E8681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8" name="Oval 267">
                <a:extLst>
                  <a:ext uri="{FF2B5EF4-FFF2-40B4-BE49-F238E27FC236}">
                    <a16:creationId xmlns:a16="http://schemas.microsoft.com/office/drawing/2014/main" id="{6B54FF1F-584C-418F-A7C4-264B96EFEF61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9" name="Oval 268">
                <a:extLst>
                  <a:ext uri="{FF2B5EF4-FFF2-40B4-BE49-F238E27FC236}">
                    <a16:creationId xmlns:a16="http://schemas.microsoft.com/office/drawing/2014/main" id="{6789364F-14D7-4FAD-B5D1-280AC42515AD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0" name="Oval 269">
                <a:extLst>
                  <a:ext uri="{FF2B5EF4-FFF2-40B4-BE49-F238E27FC236}">
                    <a16:creationId xmlns:a16="http://schemas.microsoft.com/office/drawing/2014/main" id="{BB828219-5CFF-44CF-8EC6-4B9D124918EC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1" name="Oval 270">
                <a:extLst>
                  <a:ext uri="{FF2B5EF4-FFF2-40B4-BE49-F238E27FC236}">
                    <a16:creationId xmlns:a16="http://schemas.microsoft.com/office/drawing/2014/main" id="{A47777B4-61A6-46F7-8052-DE923850DD7E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2BBECE5C-4334-4793-887A-45FC7A079FA6}"/>
                </a:ext>
              </a:extLst>
            </p:cNvPr>
            <p:cNvGrpSpPr/>
            <p:nvPr/>
          </p:nvGrpSpPr>
          <p:grpSpPr>
            <a:xfrm>
              <a:off x="3317256" y="3384107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31F90C63-BA3D-470F-8165-7253127D7962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9" name="Oval 238">
                <a:extLst>
                  <a:ext uri="{FF2B5EF4-FFF2-40B4-BE49-F238E27FC236}">
                    <a16:creationId xmlns:a16="http://schemas.microsoft.com/office/drawing/2014/main" id="{1D0C06CE-B98C-4E49-B146-5250A2A81FBD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0" name="Oval 239">
                <a:extLst>
                  <a:ext uri="{FF2B5EF4-FFF2-40B4-BE49-F238E27FC236}">
                    <a16:creationId xmlns:a16="http://schemas.microsoft.com/office/drawing/2014/main" id="{BA513985-61D0-4390-B89A-0AF08902878F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1" name="Oval 240">
                <a:extLst>
                  <a:ext uri="{FF2B5EF4-FFF2-40B4-BE49-F238E27FC236}">
                    <a16:creationId xmlns:a16="http://schemas.microsoft.com/office/drawing/2014/main" id="{6B9F7B1D-C6BE-4DC0-A5DE-6CE76FA02D25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2" name="Oval 241">
                <a:extLst>
                  <a:ext uri="{FF2B5EF4-FFF2-40B4-BE49-F238E27FC236}">
                    <a16:creationId xmlns:a16="http://schemas.microsoft.com/office/drawing/2014/main" id="{046B0CD2-CD77-425F-A0EE-FDBA600A1F1C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D1E756A5-A71C-4D06-AEFD-C27D57AE9BA6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456261AB-27B3-45DD-B105-ADEFE04E24F6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id="{C4ED5E0F-C6A7-42B0-9E9F-096A105660DD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455CCA33-C3BF-4CEC-99FE-E801374C8D97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Oval 246">
                <a:extLst>
                  <a:ext uri="{FF2B5EF4-FFF2-40B4-BE49-F238E27FC236}">
                    <a16:creationId xmlns:a16="http://schemas.microsoft.com/office/drawing/2014/main" id="{6C6E5396-CE1F-42C6-B04D-CCCF54920D89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F0F2DA08-084B-4A40-B6EC-22EF59C11404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C7AD3503-C4B3-4238-9AB0-6B1172A2A8CB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Oval 249">
                <a:extLst>
                  <a:ext uri="{FF2B5EF4-FFF2-40B4-BE49-F238E27FC236}">
                    <a16:creationId xmlns:a16="http://schemas.microsoft.com/office/drawing/2014/main" id="{46C17904-5CE0-4AAF-8FD4-A59A9AD991AB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Oval 250">
                <a:extLst>
                  <a:ext uri="{FF2B5EF4-FFF2-40B4-BE49-F238E27FC236}">
                    <a16:creationId xmlns:a16="http://schemas.microsoft.com/office/drawing/2014/main" id="{209754A3-A43B-4308-AB67-A434E815CE8A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36FC3640-1ED4-43EC-9D7F-38DD241D2C5B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Oval 252">
                <a:extLst>
                  <a:ext uri="{FF2B5EF4-FFF2-40B4-BE49-F238E27FC236}">
                    <a16:creationId xmlns:a16="http://schemas.microsoft.com/office/drawing/2014/main" id="{490CDCCF-A718-45D0-AFB6-2A61F66983BD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C026DCA4-FB11-4993-8B37-90C5515AD6CC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94306D2-F5C9-420D-8038-C3A3DAE15092}"/>
                </a:ext>
              </a:extLst>
            </p:cNvPr>
            <p:cNvGrpSpPr/>
            <p:nvPr/>
          </p:nvGrpSpPr>
          <p:grpSpPr>
            <a:xfrm>
              <a:off x="3232157" y="3384107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16606C78-4C5A-4DAA-AB03-4F5BEFD5DF15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Oval 191">
                <a:extLst>
                  <a:ext uri="{FF2B5EF4-FFF2-40B4-BE49-F238E27FC236}">
                    <a16:creationId xmlns:a16="http://schemas.microsoft.com/office/drawing/2014/main" id="{A4529B3C-7A24-4584-A7BF-C6E611FC65CC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Oval 192">
                <a:extLst>
                  <a:ext uri="{FF2B5EF4-FFF2-40B4-BE49-F238E27FC236}">
                    <a16:creationId xmlns:a16="http://schemas.microsoft.com/office/drawing/2014/main" id="{44292FD8-DDE4-4EDA-A4EE-A1EABB531884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C07ACFCB-7CBD-4CD6-BCDA-E415AED3E9DD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EA31E9D2-8F95-48F4-A5D2-E14ACD91FA09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E843AA19-6153-4E1B-A341-682A5E486C31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Oval 226">
                <a:extLst>
                  <a:ext uri="{FF2B5EF4-FFF2-40B4-BE49-F238E27FC236}">
                    <a16:creationId xmlns:a16="http://schemas.microsoft.com/office/drawing/2014/main" id="{20D99996-4CBB-4E7D-8B3C-210713CBBC28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39AF11A8-C26A-416C-A931-EC054271F77D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8E4BA0D9-345C-43C9-B413-4CC4A3A616E9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E4197566-50AE-439A-8AD8-572EABCB9313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9EC6864A-0684-4976-BE5F-C20494CCC626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DEF77CC4-59A6-4182-9B98-4C53DC6DA77D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3" name="Oval 232">
                <a:extLst>
                  <a:ext uri="{FF2B5EF4-FFF2-40B4-BE49-F238E27FC236}">
                    <a16:creationId xmlns:a16="http://schemas.microsoft.com/office/drawing/2014/main" id="{FC03FAF9-9F66-4367-83C6-FADD32A33BED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4" name="Oval 233">
                <a:extLst>
                  <a:ext uri="{FF2B5EF4-FFF2-40B4-BE49-F238E27FC236}">
                    <a16:creationId xmlns:a16="http://schemas.microsoft.com/office/drawing/2014/main" id="{229FC225-3B77-4893-9597-D2789C4B3C6B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33AC4194-357D-464D-A5FC-D97F7E217B26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6" name="Oval 235">
                <a:extLst>
                  <a:ext uri="{FF2B5EF4-FFF2-40B4-BE49-F238E27FC236}">
                    <a16:creationId xmlns:a16="http://schemas.microsoft.com/office/drawing/2014/main" id="{69372972-FF3C-4108-9832-DD847B904454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BE7FC3B1-7D6D-419D-AD77-D9DFA565DB1D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9ADB4753-1A69-4A88-98AB-620BA274E95C}"/>
                </a:ext>
              </a:extLst>
            </p:cNvPr>
            <p:cNvGrpSpPr/>
            <p:nvPr/>
          </p:nvGrpSpPr>
          <p:grpSpPr>
            <a:xfrm>
              <a:off x="3325529" y="3390074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174" name="Oval 173">
                <a:extLst>
                  <a:ext uri="{FF2B5EF4-FFF2-40B4-BE49-F238E27FC236}">
                    <a16:creationId xmlns:a16="http://schemas.microsoft.com/office/drawing/2014/main" id="{0BFFF1E0-4D7F-4845-9862-DE5E60413E0D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5" name="Oval 174">
                <a:extLst>
                  <a:ext uri="{FF2B5EF4-FFF2-40B4-BE49-F238E27FC236}">
                    <a16:creationId xmlns:a16="http://schemas.microsoft.com/office/drawing/2014/main" id="{8B2CDC80-E903-49A5-8416-1C9B1056E522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6" name="Oval 175">
                <a:extLst>
                  <a:ext uri="{FF2B5EF4-FFF2-40B4-BE49-F238E27FC236}">
                    <a16:creationId xmlns:a16="http://schemas.microsoft.com/office/drawing/2014/main" id="{32CD6B5E-57EF-4A9B-B809-9F3CC4D2E177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Oval 176">
                <a:extLst>
                  <a:ext uri="{FF2B5EF4-FFF2-40B4-BE49-F238E27FC236}">
                    <a16:creationId xmlns:a16="http://schemas.microsoft.com/office/drawing/2014/main" id="{A9E2652D-8362-4536-B18B-19B605ECB4F8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Oval 177">
                <a:extLst>
                  <a:ext uri="{FF2B5EF4-FFF2-40B4-BE49-F238E27FC236}">
                    <a16:creationId xmlns:a16="http://schemas.microsoft.com/office/drawing/2014/main" id="{372DA236-46A8-4D98-9B95-D8F6EA3E90E8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Oval 178">
                <a:extLst>
                  <a:ext uri="{FF2B5EF4-FFF2-40B4-BE49-F238E27FC236}">
                    <a16:creationId xmlns:a16="http://schemas.microsoft.com/office/drawing/2014/main" id="{2F5B24E8-DB41-473A-BFE8-1BCC99DACCA3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Oval 179">
                <a:extLst>
                  <a:ext uri="{FF2B5EF4-FFF2-40B4-BE49-F238E27FC236}">
                    <a16:creationId xmlns:a16="http://schemas.microsoft.com/office/drawing/2014/main" id="{12317CE4-15E0-4861-BDFC-FD0E532D4608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1" name="Oval 180">
                <a:extLst>
                  <a:ext uri="{FF2B5EF4-FFF2-40B4-BE49-F238E27FC236}">
                    <a16:creationId xmlns:a16="http://schemas.microsoft.com/office/drawing/2014/main" id="{F3F2F560-63DD-4AE6-A306-206E714C4171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Oval 181">
                <a:extLst>
                  <a:ext uri="{FF2B5EF4-FFF2-40B4-BE49-F238E27FC236}">
                    <a16:creationId xmlns:a16="http://schemas.microsoft.com/office/drawing/2014/main" id="{45FC8E84-3684-4266-8AF3-A5C8F93F9554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Oval 182">
                <a:extLst>
                  <a:ext uri="{FF2B5EF4-FFF2-40B4-BE49-F238E27FC236}">
                    <a16:creationId xmlns:a16="http://schemas.microsoft.com/office/drawing/2014/main" id="{93FE0B4E-7AEE-4FF9-8C73-C83BBA27B768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4" name="Oval 183">
                <a:extLst>
                  <a:ext uri="{FF2B5EF4-FFF2-40B4-BE49-F238E27FC236}">
                    <a16:creationId xmlns:a16="http://schemas.microsoft.com/office/drawing/2014/main" id="{04B11BF0-0172-4FA6-BD36-1BA95CF3D505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Oval 184">
                <a:extLst>
                  <a:ext uri="{FF2B5EF4-FFF2-40B4-BE49-F238E27FC236}">
                    <a16:creationId xmlns:a16="http://schemas.microsoft.com/office/drawing/2014/main" id="{8DE1F1EA-3A64-4B23-B7E4-85767B22FAF1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Oval 185">
                <a:extLst>
                  <a:ext uri="{FF2B5EF4-FFF2-40B4-BE49-F238E27FC236}">
                    <a16:creationId xmlns:a16="http://schemas.microsoft.com/office/drawing/2014/main" id="{9DF7AB72-3A87-469D-994A-AFE90D53F3DE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BF9D862C-C24F-45FA-8062-DC5201D8E508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Oval 187">
                <a:extLst>
                  <a:ext uri="{FF2B5EF4-FFF2-40B4-BE49-F238E27FC236}">
                    <a16:creationId xmlns:a16="http://schemas.microsoft.com/office/drawing/2014/main" id="{E839C601-F2D4-4E43-AE75-C5C964A79A9E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Oval 188">
                <a:extLst>
                  <a:ext uri="{FF2B5EF4-FFF2-40B4-BE49-F238E27FC236}">
                    <a16:creationId xmlns:a16="http://schemas.microsoft.com/office/drawing/2014/main" id="{A25EBAC6-F639-4EA9-8DFB-02C16865CBD9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Oval 189">
                <a:extLst>
                  <a:ext uri="{FF2B5EF4-FFF2-40B4-BE49-F238E27FC236}">
                    <a16:creationId xmlns:a16="http://schemas.microsoft.com/office/drawing/2014/main" id="{7A301E07-9FCE-455D-88CE-38CA0DA5BE61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434ABE0F-A307-49F7-95FC-1231485C2130}"/>
                </a:ext>
              </a:extLst>
            </p:cNvPr>
            <p:cNvGrpSpPr/>
            <p:nvPr/>
          </p:nvGrpSpPr>
          <p:grpSpPr>
            <a:xfrm>
              <a:off x="3219744" y="3390074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B1053D28-407E-4E26-AFD6-4A4A5BF2E0EE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3686926C-85AB-4E39-B89B-884BFF681454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C847E933-29B8-4011-9700-7A1D6E0CDCA8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FA97FE26-9EC5-4ED2-B896-3E318060404E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BE64F7EC-DBE5-4A52-B684-3D0A377FEF4C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Oval 161">
                <a:extLst>
                  <a:ext uri="{FF2B5EF4-FFF2-40B4-BE49-F238E27FC236}">
                    <a16:creationId xmlns:a16="http://schemas.microsoft.com/office/drawing/2014/main" id="{1FB9AC57-2E13-4267-AC40-A1400C327C6B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6D19B22D-0D20-48A7-9BAB-E7496ED275B5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FB4C06AC-87E4-4B23-B3A3-CADF02D51351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0191DA31-4BF6-4852-AB3C-84C2DB6DF3B2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Oval 165">
                <a:extLst>
                  <a:ext uri="{FF2B5EF4-FFF2-40B4-BE49-F238E27FC236}">
                    <a16:creationId xmlns:a16="http://schemas.microsoft.com/office/drawing/2014/main" id="{80161599-F9F2-4B82-9DE2-CCB22293C8B0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0D210992-1CB0-4492-A0D1-BE1781FB63B1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519E226E-268B-4B79-B3EE-804191ACA5BB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042A54DF-1351-47F5-ACF7-174B847F438C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Oval 169">
                <a:extLst>
                  <a:ext uri="{FF2B5EF4-FFF2-40B4-BE49-F238E27FC236}">
                    <a16:creationId xmlns:a16="http://schemas.microsoft.com/office/drawing/2014/main" id="{5BA12CF6-4805-448A-BC5A-7786F697A88A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Oval 170">
                <a:extLst>
                  <a:ext uri="{FF2B5EF4-FFF2-40B4-BE49-F238E27FC236}">
                    <a16:creationId xmlns:a16="http://schemas.microsoft.com/office/drawing/2014/main" id="{3C6D3B38-8468-46C7-8389-CD47D04FEE73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Oval 171">
                <a:extLst>
                  <a:ext uri="{FF2B5EF4-FFF2-40B4-BE49-F238E27FC236}">
                    <a16:creationId xmlns:a16="http://schemas.microsoft.com/office/drawing/2014/main" id="{9221C88D-9AAE-4C19-940B-24B6235C2C2B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Oval 172">
                <a:extLst>
                  <a:ext uri="{FF2B5EF4-FFF2-40B4-BE49-F238E27FC236}">
                    <a16:creationId xmlns:a16="http://schemas.microsoft.com/office/drawing/2014/main" id="{78F3A674-86FB-4438-82C4-0ACE066E25E6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1CA1AAB-1FF8-4B3F-8B38-0A551292F92C}"/>
              </a:ext>
            </a:extLst>
          </p:cNvPr>
          <p:cNvSpPr/>
          <p:nvPr/>
        </p:nvSpPr>
        <p:spPr>
          <a:xfrm rot="19094391">
            <a:off x="8450672" y="2855374"/>
            <a:ext cx="539334" cy="3271602"/>
          </a:xfrm>
          <a:custGeom>
            <a:avLst/>
            <a:gdLst>
              <a:gd name="connsiteX0" fmla="*/ 0 w 394232"/>
              <a:gd name="connsiteY0" fmla="*/ 105114 h 3411989"/>
              <a:gd name="connsiteX1" fmla="*/ 105114 w 394232"/>
              <a:gd name="connsiteY1" fmla="*/ 0 h 3411989"/>
              <a:gd name="connsiteX2" fmla="*/ 289118 w 394232"/>
              <a:gd name="connsiteY2" fmla="*/ 0 h 3411989"/>
              <a:gd name="connsiteX3" fmla="*/ 394232 w 394232"/>
              <a:gd name="connsiteY3" fmla="*/ 105114 h 3411989"/>
              <a:gd name="connsiteX4" fmla="*/ 394232 w 394232"/>
              <a:gd name="connsiteY4" fmla="*/ 3306875 h 3411989"/>
              <a:gd name="connsiteX5" fmla="*/ 289118 w 394232"/>
              <a:gd name="connsiteY5" fmla="*/ 3411989 h 3411989"/>
              <a:gd name="connsiteX6" fmla="*/ 105114 w 394232"/>
              <a:gd name="connsiteY6" fmla="*/ 3411989 h 3411989"/>
              <a:gd name="connsiteX7" fmla="*/ 0 w 394232"/>
              <a:gd name="connsiteY7" fmla="*/ 3306875 h 3411989"/>
              <a:gd name="connsiteX8" fmla="*/ 0 w 394232"/>
              <a:gd name="connsiteY8" fmla="*/ 105114 h 3411989"/>
              <a:gd name="connsiteX0" fmla="*/ 0 w 461059"/>
              <a:gd name="connsiteY0" fmla="*/ 105114 h 3411989"/>
              <a:gd name="connsiteX1" fmla="*/ 105114 w 461059"/>
              <a:gd name="connsiteY1" fmla="*/ 0 h 3411989"/>
              <a:gd name="connsiteX2" fmla="*/ 289118 w 461059"/>
              <a:gd name="connsiteY2" fmla="*/ 0 h 3411989"/>
              <a:gd name="connsiteX3" fmla="*/ 461059 w 461059"/>
              <a:gd name="connsiteY3" fmla="*/ 76897 h 3411989"/>
              <a:gd name="connsiteX4" fmla="*/ 394232 w 461059"/>
              <a:gd name="connsiteY4" fmla="*/ 3306875 h 3411989"/>
              <a:gd name="connsiteX5" fmla="*/ 289118 w 461059"/>
              <a:gd name="connsiteY5" fmla="*/ 3411989 h 3411989"/>
              <a:gd name="connsiteX6" fmla="*/ 105114 w 461059"/>
              <a:gd name="connsiteY6" fmla="*/ 3411989 h 3411989"/>
              <a:gd name="connsiteX7" fmla="*/ 0 w 461059"/>
              <a:gd name="connsiteY7" fmla="*/ 3306875 h 3411989"/>
              <a:gd name="connsiteX8" fmla="*/ 0 w 461059"/>
              <a:gd name="connsiteY8" fmla="*/ 105114 h 3411989"/>
              <a:gd name="connsiteX0" fmla="*/ 0 w 461059"/>
              <a:gd name="connsiteY0" fmla="*/ 105114 h 3411989"/>
              <a:gd name="connsiteX1" fmla="*/ 105114 w 461059"/>
              <a:gd name="connsiteY1" fmla="*/ 0 h 3411989"/>
              <a:gd name="connsiteX2" fmla="*/ 289118 w 461059"/>
              <a:gd name="connsiteY2" fmla="*/ 0 h 3411989"/>
              <a:gd name="connsiteX3" fmla="*/ 461059 w 461059"/>
              <a:gd name="connsiteY3" fmla="*/ 76897 h 3411989"/>
              <a:gd name="connsiteX4" fmla="*/ 394232 w 461059"/>
              <a:gd name="connsiteY4" fmla="*/ 3306875 h 3411989"/>
              <a:gd name="connsiteX5" fmla="*/ 289118 w 461059"/>
              <a:gd name="connsiteY5" fmla="*/ 3411989 h 3411989"/>
              <a:gd name="connsiteX6" fmla="*/ 105114 w 461059"/>
              <a:gd name="connsiteY6" fmla="*/ 3411989 h 3411989"/>
              <a:gd name="connsiteX7" fmla="*/ 0 w 461059"/>
              <a:gd name="connsiteY7" fmla="*/ 3306875 h 3411989"/>
              <a:gd name="connsiteX8" fmla="*/ 0 w 461059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9334" h="3412562">
                <a:moveTo>
                  <a:pt x="0" y="49153"/>
                </a:moveTo>
                <a:cubicBezTo>
                  <a:pt x="0" y="-8900"/>
                  <a:pt x="85188" y="573"/>
                  <a:pt x="143241" y="573"/>
                </a:cubicBezTo>
                <a:lnTo>
                  <a:pt x="327245" y="573"/>
                </a:lnTo>
                <a:cubicBezTo>
                  <a:pt x="385298" y="573"/>
                  <a:pt x="539334" y="5180"/>
                  <a:pt x="539334" y="63233"/>
                </a:cubicBezTo>
                <a:cubicBezTo>
                  <a:pt x="202506" y="1130162"/>
                  <a:pt x="432359" y="2240194"/>
                  <a:pt x="432359" y="3307448"/>
                </a:cubicBezTo>
                <a:cubicBezTo>
                  <a:pt x="432359" y="3365501"/>
                  <a:pt x="385298" y="3412562"/>
                  <a:pt x="327245" y="3412562"/>
                </a:cubicBezTo>
                <a:lnTo>
                  <a:pt x="143241" y="3412562"/>
                </a:lnTo>
                <a:cubicBezTo>
                  <a:pt x="85188" y="3412562"/>
                  <a:pt x="38127" y="3365501"/>
                  <a:pt x="38127" y="3307448"/>
                </a:cubicBezTo>
                <a:cubicBezTo>
                  <a:pt x="25418" y="2221350"/>
                  <a:pt x="294284" y="1241045"/>
                  <a:pt x="0" y="49153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93EFA295-A5D4-4ADD-85CB-D9AA87676383}"/>
              </a:ext>
            </a:extLst>
          </p:cNvPr>
          <p:cNvSpPr/>
          <p:nvPr/>
        </p:nvSpPr>
        <p:spPr>
          <a:xfrm rot="656420" flipH="1">
            <a:off x="7895383" y="3395555"/>
            <a:ext cx="1573641" cy="383185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0 h 485827"/>
              <a:gd name="connsiteX1" fmla="*/ 533400 w 620241"/>
              <a:gd name="connsiteY1" fmla="*/ 409575 h 485827"/>
              <a:gd name="connsiteX2" fmla="*/ 619125 w 620241"/>
              <a:gd name="connsiteY2" fmla="*/ 485775 h 485827"/>
              <a:gd name="connsiteX3" fmla="*/ 619125 w 620241"/>
              <a:gd name="connsiteY3" fmla="*/ 485775 h 485827"/>
              <a:gd name="connsiteX0" fmla="*/ 0 w 723830"/>
              <a:gd name="connsiteY0" fmla="*/ 0 h 1002839"/>
              <a:gd name="connsiteX1" fmla="*/ 633604 w 723830"/>
              <a:gd name="connsiteY1" fmla="*/ 903446 h 1002839"/>
              <a:gd name="connsiteX2" fmla="*/ 719329 w 723830"/>
              <a:gd name="connsiteY2" fmla="*/ 979646 h 1002839"/>
              <a:gd name="connsiteX3" fmla="*/ 719329 w 723830"/>
              <a:gd name="connsiteY3" fmla="*/ 979646 h 1002839"/>
              <a:gd name="connsiteX0" fmla="*/ 0 w 719414"/>
              <a:gd name="connsiteY0" fmla="*/ 0 h 979646"/>
              <a:gd name="connsiteX1" fmla="*/ 168042 w 719414"/>
              <a:gd name="connsiteY1" fmla="*/ 596585 h 979646"/>
              <a:gd name="connsiteX2" fmla="*/ 633604 w 719414"/>
              <a:gd name="connsiteY2" fmla="*/ 903446 h 979646"/>
              <a:gd name="connsiteX3" fmla="*/ 719329 w 719414"/>
              <a:gd name="connsiteY3" fmla="*/ 979646 h 979646"/>
              <a:gd name="connsiteX4" fmla="*/ 719329 w 719414"/>
              <a:gd name="connsiteY4" fmla="*/ 979646 h 979646"/>
              <a:gd name="connsiteX0" fmla="*/ 0 w 551372"/>
              <a:gd name="connsiteY0" fmla="*/ 0 h 383061"/>
              <a:gd name="connsiteX1" fmla="*/ 465562 w 551372"/>
              <a:gd name="connsiteY1" fmla="*/ 306861 h 383061"/>
              <a:gd name="connsiteX2" fmla="*/ 551287 w 551372"/>
              <a:gd name="connsiteY2" fmla="*/ 383061 h 383061"/>
              <a:gd name="connsiteX3" fmla="*/ 551287 w 551372"/>
              <a:gd name="connsiteY3" fmla="*/ 383061 h 383061"/>
              <a:gd name="connsiteX0" fmla="*/ 0 w 551287"/>
              <a:gd name="connsiteY0" fmla="*/ 0 h 600993"/>
              <a:gd name="connsiteX1" fmla="*/ 326496 w 551287"/>
              <a:gd name="connsiteY1" fmla="*/ 595214 h 600993"/>
              <a:gd name="connsiteX2" fmla="*/ 465562 w 551287"/>
              <a:gd name="connsiteY2" fmla="*/ 306861 h 600993"/>
              <a:gd name="connsiteX3" fmla="*/ 551287 w 551287"/>
              <a:gd name="connsiteY3" fmla="*/ 383061 h 600993"/>
              <a:gd name="connsiteX4" fmla="*/ 551287 w 551287"/>
              <a:gd name="connsiteY4" fmla="*/ 383061 h 600993"/>
              <a:gd name="connsiteX0" fmla="*/ 0 w 551287"/>
              <a:gd name="connsiteY0" fmla="*/ 0 h 606664"/>
              <a:gd name="connsiteX1" fmla="*/ 326496 w 551287"/>
              <a:gd name="connsiteY1" fmla="*/ 595214 h 606664"/>
              <a:gd name="connsiteX2" fmla="*/ 470014 w 551287"/>
              <a:gd name="connsiteY2" fmla="*/ 476314 h 606664"/>
              <a:gd name="connsiteX3" fmla="*/ 551287 w 551287"/>
              <a:gd name="connsiteY3" fmla="*/ 383061 h 606664"/>
              <a:gd name="connsiteX4" fmla="*/ 551287 w 551287"/>
              <a:gd name="connsiteY4" fmla="*/ 383061 h 606664"/>
              <a:gd name="connsiteX0" fmla="*/ 0 w 551287"/>
              <a:gd name="connsiteY0" fmla="*/ 0 h 622310"/>
              <a:gd name="connsiteX1" fmla="*/ 326496 w 551287"/>
              <a:gd name="connsiteY1" fmla="*/ 595214 h 622310"/>
              <a:gd name="connsiteX2" fmla="*/ 481412 w 551287"/>
              <a:gd name="connsiteY2" fmla="*/ 580338 h 622310"/>
              <a:gd name="connsiteX3" fmla="*/ 551287 w 551287"/>
              <a:gd name="connsiteY3" fmla="*/ 383061 h 622310"/>
              <a:gd name="connsiteX4" fmla="*/ 551287 w 551287"/>
              <a:gd name="connsiteY4" fmla="*/ 383061 h 622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7" h="622310">
                <a:moveTo>
                  <a:pt x="0" y="0"/>
                </a:moveTo>
                <a:cubicBezTo>
                  <a:pt x="56679" y="39347"/>
                  <a:pt x="248902" y="544071"/>
                  <a:pt x="326496" y="595214"/>
                </a:cubicBezTo>
                <a:cubicBezTo>
                  <a:pt x="404090" y="646357"/>
                  <a:pt x="443947" y="615697"/>
                  <a:pt x="481412" y="580338"/>
                </a:cubicBezTo>
                <a:cubicBezTo>
                  <a:pt x="518877" y="544979"/>
                  <a:pt x="551287" y="383061"/>
                  <a:pt x="551287" y="383061"/>
                </a:cubicBezTo>
                <a:lnTo>
                  <a:pt x="551287" y="383061"/>
                </a:ln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7719078B-4374-432C-82BF-F8595A9C2134}"/>
              </a:ext>
            </a:extLst>
          </p:cNvPr>
          <p:cNvGrpSpPr/>
          <p:nvPr/>
        </p:nvGrpSpPr>
        <p:grpSpPr>
          <a:xfrm>
            <a:off x="9126038" y="3449503"/>
            <a:ext cx="1909224" cy="2985877"/>
            <a:chOff x="4186776" y="3525838"/>
            <a:chExt cx="1909224" cy="2985877"/>
          </a:xfrm>
        </p:grpSpPr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F1C029F4-C0E7-4F5B-9FDF-3A9C2BE4BC41}"/>
                </a:ext>
              </a:extLst>
            </p:cNvPr>
            <p:cNvSpPr/>
            <p:nvPr/>
          </p:nvSpPr>
          <p:spPr>
            <a:xfrm>
              <a:off x="5373415" y="5608118"/>
              <a:ext cx="722585" cy="78326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scene3d>
              <a:camera prst="orthographicFront">
                <a:rot lat="600000" lon="18899978" rev="0"/>
              </a:camera>
              <a:lightRig rig="threePt" dir="t"/>
            </a:scene3d>
            <a:sp3d extrusionH="196850">
              <a:bevelT w="285750"/>
              <a:bevelB w="342900"/>
              <a:contourClr>
                <a:schemeClr val="tx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803F7D42-6FE5-40E1-AA4A-3D5BC824CB28}"/>
                </a:ext>
              </a:extLst>
            </p:cNvPr>
            <p:cNvCxnSpPr/>
            <p:nvPr/>
          </p:nvCxnSpPr>
          <p:spPr>
            <a:xfrm flipH="1">
              <a:off x="5291138" y="3820937"/>
              <a:ext cx="330200" cy="1206500"/>
            </a:xfrm>
            <a:prstGeom prst="line">
              <a:avLst/>
            </a:prstGeom>
            <a:ln w="11112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Rectangle: Rounded Corners 8">
              <a:extLst>
                <a:ext uri="{FF2B5EF4-FFF2-40B4-BE49-F238E27FC236}">
                  <a16:creationId xmlns:a16="http://schemas.microsoft.com/office/drawing/2014/main" id="{859C5D04-F9AB-4F34-B62E-80E05CC8A01A}"/>
                </a:ext>
              </a:extLst>
            </p:cNvPr>
            <p:cNvSpPr/>
            <p:nvPr/>
          </p:nvSpPr>
          <p:spPr>
            <a:xfrm>
              <a:off x="4608324" y="5196506"/>
              <a:ext cx="1340362" cy="1201052"/>
            </a:xfrm>
            <a:custGeom>
              <a:avLst/>
              <a:gdLst>
                <a:gd name="connsiteX0" fmla="*/ 0 w 714375"/>
                <a:gd name="connsiteY0" fmla="*/ 119065 h 1206500"/>
                <a:gd name="connsiteX1" fmla="*/ 119065 w 714375"/>
                <a:gd name="connsiteY1" fmla="*/ 0 h 1206500"/>
                <a:gd name="connsiteX2" fmla="*/ 595310 w 714375"/>
                <a:gd name="connsiteY2" fmla="*/ 0 h 1206500"/>
                <a:gd name="connsiteX3" fmla="*/ 714375 w 714375"/>
                <a:gd name="connsiteY3" fmla="*/ 119065 h 1206500"/>
                <a:gd name="connsiteX4" fmla="*/ 714375 w 714375"/>
                <a:gd name="connsiteY4" fmla="*/ 1087435 h 1206500"/>
                <a:gd name="connsiteX5" fmla="*/ 595310 w 714375"/>
                <a:gd name="connsiteY5" fmla="*/ 1206500 h 1206500"/>
                <a:gd name="connsiteX6" fmla="*/ 119065 w 714375"/>
                <a:gd name="connsiteY6" fmla="*/ 1206500 h 1206500"/>
                <a:gd name="connsiteX7" fmla="*/ 0 w 714375"/>
                <a:gd name="connsiteY7" fmla="*/ 1087435 h 1206500"/>
                <a:gd name="connsiteX8" fmla="*/ 0 w 714375"/>
                <a:gd name="connsiteY8" fmla="*/ 119065 h 1206500"/>
                <a:gd name="connsiteX0" fmla="*/ 0 w 714375"/>
                <a:gd name="connsiteY0" fmla="*/ 119065 h 1253380"/>
                <a:gd name="connsiteX1" fmla="*/ 119065 w 714375"/>
                <a:gd name="connsiteY1" fmla="*/ 0 h 1253380"/>
                <a:gd name="connsiteX2" fmla="*/ 595310 w 714375"/>
                <a:gd name="connsiteY2" fmla="*/ 0 h 1253380"/>
                <a:gd name="connsiteX3" fmla="*/ 714375 w 714375"/>
                <a:gd name="connsiteY3" fmla="*/ 119065 h 1253380"/>
                <a:gd name="connsiteX4" fmla="*/ 714375 w 714375"/>
                <a:gd name="connsiteY4" fmla="*/ 1087435 h 1253380"/>
                <a:gd name="connsiteX5" fmla="*/ 595310 w 714375"/>
                <a:gd name="connsiteY5" fmla="*/ 1206500 h 1253380"/>
                <a:gd name="connsiteX6" fmla="*/ 449262 w 714375"/>
                <a:gd name="connsiteY6" fmla="*/ 1253331 h 1253380"/>
                <a:gd name="connsiteX7" fmla="*/ 119065 w 714375"/>
                <a:gd name="connsiteY7" fmla="*/ 1206500 h 1253380"/>
                <a:gd name="connsiteX8" fmla="*/ 0 w 714375"/>
                <a:gd name="connsiteY8" fmla="*/ 1087435 h 1253380"/>
                <a:gd name="connsiteX9" fmla="*/ 0 w 714375"/>
                <a:gd name="connsiteY9" fmla="*/ 119065 h 1253380"/>
                <a:gd name="connsiteX0" fmla="*/ 133350 w 847725"/>
                <a:gd name="connsiteY0" fmla="*/ 119065 h 1253380"/>
                <a:gd name="connsiteX1" fmla="*/ 252415 w 847725"/>
                <a:gd name="connsiteY1" fmla="*/ 0 h 1253380"/>
                <a:gd name="connsiteX2" fmla="*/ 728660 w 847725"/>
                <a:gd name="connsiteY2" fmla="*/ 0 h 1253380"/>
                <a:gd name="connsiteX3" fmla="*/ 847725 w 847725"/>
                <a:gd name="connsiteY3" fmla="*/ 119065 h 1253380"/>
                <a:gd name="connsiteX4" fmla="*/ 847725 w 847725"/>
                <a:gd name="connsiteY4" fmla="*/ 1087435 h 1253380"/>
                <a:gd name="connsiteX5" fmla="*/ 728660 w 847725"/>
                <a:gd name="connsiteY5" fmla="*/ 1206500 h 1253380"/>
                <a:gd name="connsiteX6" fmla="*/ 582612 w 847725"/>
                <a:gd name="connsiteY6" fmla="*/ 1253331 h 1253380"/>
                <a:gd name="connsiteX7" fmla="*/ 252415 w 847725"/>
                <a:gd name="connsiteY7" fmla="*/ 1206500 h 1253380"/>
                <a:gd name="connsiteX8" fmla="*/ 0 w 847725"/>
                <a:gd name="connsiteY8" fmla="*/ 1039810 h 1253380"/>
                <a:gd name="connsiteX9" fmla="*/ 133350 w 847725"/>
                <a:gd name="connsiteY9" fmla="*/ 119065 h 1253380"/>
                <a:gd name="connsiteX0" fmla="*/ 133430 w 847805"/>
                <a:gd name="connsiteY0" fmla="*/ 119065 h 1253380"/>
                <a:gd name="connsiteX1" fmla="*/ 252495 w 847805"/>
                <a:gd name="connsiteY1" fmla="*/ 0 h 1253380"/>
                <a:gd name="connsiteX2" fmla="*/ 728740 w 847805"/>
                <a:gd name="connsiteY2" fmla="*/ 0 h 1253380"/>
                <a:gd name="connsiteX3" fmla="*/ 847805 w 847805"/>
                <a:gd name="connsiteY3" fmla="*/ 119065 h 1253380"/>
                <a:gd name="connsiteX4" fmla="*/ 847805 w 847805"/>
                <a:gd name="connsiteY4" fmla="*/ 1087435 h 1253380"/>
                <a:gd name="connsiteX5" fmla="*/ 728740 w 847805"/>
                <a:gd name="connsiteY5" fmla="*/ 1206500 h 1253380"/>
                <a:gd name="connsiteX6" fmla="*/ 582692 w 847805"/>
                <a:gd name="connsiteY6" fmla="*/ 1253331 h 1253380"/>
                <a:gd name="connsiteX7" fmla="*/ 252495 w 847805"/>
                <a:gd name="connsiteY7" fmla="*/ 1206500 h 1253380"/>
                <a:gd name="connsiteX8" fmla="*/ 80 w 847805"/>
                <a:gd name="connsiteY8" fmla="*/ 1039810 h 1253380"/>
                <a:gd name="connsiteX9" fmla="*/ 133430 w 847805"/>
                <a:gd name="connsiteY9" fmla="*/ 119065 h 1253380"/>
                <a:gd name="connsiteX0" fmla="*/ 133430 w 858977"/>
                <a:gd name="connsiteY0" fmla="*/ 119065 h 1253380"/>
                <a:gd name="connsiteX1" fmla="*/ 252495 w 858977"/>
                <a:gd name="connsiteY1" fmla="*/ 0 h 1253380"/>
                <a:gd name="connsiteX2" fmla="*/ 728740 w 858977"/>
                <a:gd name="connsiteY2" fmla="*/ 0 h 1253380"/>
                <a:gd name="connsiteX3" fmla="*/ 847805 w 858977"/>
                <a:gd name="connsiteY3" fmla="*/ 119065 h 1253380"/>
                <a:gd name="connsiteX4" fmla="*/ 858917 w 858977"/>
                <a:gd name="connsiteY4" fmla="*/ 505619 h 1253380"/>
                <a:gd name="connsiteX5" fmla="*/ 847805 w 858977"/>
                <a:gd name="connsiteY5" fmla="*/ 1087435 h 1253380"/>
                <a:gd name="connsiteX6" fmla="*/ 728740 w 858977"/>
                <a:gd name="connsiteY6" fmla="*/ 1206500 h 1253380"/>
                <a:gd name="connsiteX7" fmla="*/ 582692 w 858977"/>
                <a:gd name="connsiteY7" fmla="*/ 1253331 h 1253380"/>
                <a:gd name="connsiteX8" fmla="*/ 252495 w 858977"/>
                <a:gd name="connsiteY8" fmla="*/ 1206500 h 1253380"/>
                <a:gd name="connsiteX9" fmla="*/ 80 w 858977"/>
                <a:gd name="connsiteY9" fmla="*/ 1039810 h 1253380"/>
                <a:gd name="connsiteX10" fmla="*/ 133430 w 858977"/>
                <a:gd name="connsiteY10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847805 w 1292305"/>
                <a:gd name="connsiteY5" fmla="*/ 1087435 h 1253380"/>
                <a:gd name="connsiteX6" fmla="*/ 728740 w 1292305"/>
                <a:gd name="connsiteY6" fmla="*/ 1206500 h 1253380"/>
                <a:gd name="connsiteX7" fmla="*/ 582692 w 1292305"/>
                <a:gd name="connsiteY7" fmla="*/ 1253331 h 1253380"/>
                <a:gd name="connsiteX8" fmla="*/ 252495 w 1292305"/>
                <a:gd name="connsiteY8" fmla="*/ 1206500 h 1253380"/>
                <a:gd name="connsiteX9" fmla="*/ 80 w 1292305"/>
                <a:gd name="connsiteY9" fmla="*/ 1039810 h 1253380"/>
                <a:gd name="connsiteX10" fmla="*/ 133430 w 1292305"/>
                <a:gd name="connsiteY10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47805 w 1292305"/>
                <a:gd name="connsiteY6" fmla="*/ 1087435 h 1253380"/>
                <a:gd name="connsiteX7" fmla="*/ 728740 w 1292305"/>
                <a:gd name="connsiteY7" fmla="*/ 1206500 h 1253380"/>
                <a:gd name="connsiteX8" fmla="*/ 582692 w 1292305"/>
                <a:gd name="connsiteY8" fmla="*/ 1253331 h 1253380"/>
                <a:gd name="connsiteX9" fmla="*/ 252495 w 1292305"/>
                <a:gd name="connsiteY9" fmla="*/ 1206500 h 1253380"/>
                <a:gd name="connsiteX10" fmla="*/ 80 w 1292305"/>
                <a:gd name="connsiteY10" fmla="*/ 1039810 h 1253380"/>
                <a:gd name="connsiteX11" fmla="*/ 133430 w 1292305"/>
                <a:gd name="connsiteY11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01767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39867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44629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958930 w 1292305"/>
                <a:gd name="connsiteY5" fmla="*/ 477044 h 1253380"/>
                <a:gd name="connsiteX6" fmla="*/ 844629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5352"/>
                <a:gd name="connsiteY0" fmla="*/ 119065 h 1253380"/>
                <a:gd name="connsiteX1" fmla="*/ 252495 w 1295352"/>
                <a:gd name="connsiteY1" fmla="*/ 0 h 1253380"/>
                <a:gd name="connsiteX2" fmla="*/ 728740 w 1295352"/>
                <a:gd name="connsiteY2" fmla="*/ 0 h 1253380"/>
                <a:gd name="connsiteX3" fmla="*/ 847805 w 1295352"/>
                <a:gd name="connsiteY3" fmla="*/ 119065 h 1253380"/>
                <a:gd name="connsiteX4" fmla="*/ 1220867 w 1295352"/>
                <a:gd name="connsiteY4" fmla="*/ 434181 h 1253380"/>
                <a:gd name="connsiteX5" fmla="*/ 1292304 w 1295352"/>
                <a:gd name="connsiteY5" fmla="*/ 672307 h 1253380"/>
                <a:gd name="connsiteX6" fmla="*/ 958930 w 1295352"/>
                <a:gd name="connsiteY6" fmla="*/ 477044 h 1253380"/>
                <a:gd name="connsiteX7" fmla="*/ 844629 w 1295352"/>
                <a:gd name="connsiteY7" fmla="*/ 743744 h 1253380"/>
                <a:gd name="connsiteX8" fmla="*/ 847805 w 1295352"/>
                <a:gd name="connsiteY8" fmla="*/ 1087435 h 1253380"/>
                <a:gd name="connsiteX9" fmla="*/ 728740 w 1295352"/>
                <a:gd name="connsiteY9" fmla="*/ 1206500 h 1253380"/>
                <a:gd name="connsiteX10" fmla="*/ 582692 w 1295352"/>
                <a:gd name="connsiteY10" fmla="*/ 1253331 h 1253380"/>
                <a:gd name="connsiteX11" fmla="*/ 252495 w 1295352"/>
                <a:gd name="connsiteY11" fmla="*/ 1206500 h 1253380"/>
                <a:gd name="connsiteX12" fmla="*/ 80 w 1295352"/>
                <a:gd name="connsiteY12" fmla="*/ 1039810 h 1253380"/>
                <a:gd name="connsiteX13" fmla="*/ 133430 w 1295352"/>
                <a:gd name="connsiteY13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68478 w 1298929"/>
                <a:gd name="connsiteY6" fmla="*/ 486569 h 1253380"/>
                <a:gd name="connsiteX7" fmla="*/ 958930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73240 w 1298929"/>
                <a:gd name="connsiteY6" fmla="*/ 448469 h 1253380"/>
                <a:gd name="connsiteX7" fmla="*/ 958930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73240 w 1298929"/>
                <a:gd name="connsiteY6" fmla="*/ 434182 h 1253380"/>
                <a:gd name="connsiteX7" fmla="*/ 958930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73240 w 1298929"/>
                <a:gd name="connsiteY6" fmla="*/ 434182 h 1253380"/>
                <a:gd name="connsiteX7" fmla="*/ 973217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71971"/>
                <a:gd name="connsiteY0" fmla="*/ 119065 h 1253380"/>
                <a:gd name="connsiteX1" fmla="*/ 252495 w 1271971"/>
                <a:gd name="connsiteY1" fmla="*/ 0 h 1253380"/>
                <a:gd name="connsiteX2" fmla="*/ 728740 w 1271971"/>
                <a:gd name="connsiteY2" fmla="*/ 0 h 1253380"/>
                <a:gd name="connsiteX3" fmla="*/ 847805 w 1271971"/>
                <a:gd name="connsiteY3" fmla="*/ 119065 h 1253380"/>
                <a:gd name="connsiteX4" fmla="*/ 1220867 w 1271971"/>
                <a:gd name="connsiteY4" fmla="*/ 434181 h 1253380"/>
                <a:gd name="connsiteX5" fmla="*/ 1254204 w 1271971"/>
                <a:gd name="connsiteY5" fmla="*/ 700882 h 1253380"/>
                <a:gd name="connsiteX6" fmla="*/ 1173240 w 1271971"/>
                <a:gd name="connsiteY6" fmla="*/ 434182 h 1253380"/>
                <a:gd name="connsiteX7" fmla="*/ 973217 w 1271971"/>
                <a:gd name="connsiteY7" fmla="*/ 477044 h 1253380"/>
                <a:gd name="connsiteX8" fmla="*/ 844629 w 1271971"/>
                <a:gd name="connsiteY8" fmla="*/ 743744 h 1253380"/>
                <a:gd name="connsiteX9" fmla="*/ 847805 w 1271971"/>
                <a:gd name="connsiteY9" fmla="*/ 1087435 h 1253380"/>
                <a:gd name="connsiteX10" fmla="*/ 728740 w 1271971"/>
                <a:gd name="connsiteY10" fmla="*/ 1206500 h 1253380"/>
                <a:gd name="connsiteX11" fmla="*/ 582692 w 1271971"/>
                <a:gd name="connsiteY11" fmla="*/ 1253331 h 1253380"/>
                <a:gd name="connsiteX12" fmla="*/ 252495 w 1271971"/>
                <a:gd name="connsiteY12" fmla="*/ 1206500 h 1253380"/>
                <a:gd name="connsiteX13" fmla="*/ 80 w 1271971"/>
                <a:gd name="connsiteY13" fmla="*/ 1039810 h 1253380"/>
                <a:gd name="connsiteX14" fmla="*/ 133430 w 1271971"/>
                <a:gd name="connsiteY14" fmla="*/ 119065 h 1253380"/>
                <a:gd name="connsiteX0" fmla="*/ 133430 w 1261906"/>
                <a:gd name="connsiteY0" fmla="*/ 119065 h 1253380"/>
                <a:gd name="connsiteX1" fmla="*/ 252495 w 1261906"/>
                <a:gd name="connsiteY1" fmla="*/ 0 h 1253380"/>
                <a:gd name="connsiteX2" fmla="*/ 728740 w 1261906"/>
                <a:gd name="connsiteY2" fmla="*/ 0 h 1253380"/>
                <a:gd name="connsiteX3" fmla="*/ 847805 w 1261906"/>
                <a:gd name="connsiteY3" fmla="*/ 119065 h 1253380"/>
                <a:gd name="connsiteX4" fmla="*/ 1106566 w 1261906"/>
                <a:gd name="connsiteY4" fmla="*/ 186531 h 1253380"/>
                <a:gd name="connsiteX5" fmla="*/ 1220867 w 1261906"/>
                <a:gd name="connsiteY5" fmla="*/ 434181 h 1253380"/>
                <a:gd name="connsiteX6" fmla="*/ 1254204 w 1261906"/>
                <a:gd name="connsiteY6" fmla="*/ 700882 h 1253380"/>
                <a:gd name="connsiteX7" fmla="*/ 1173240 w 1261906"/>
                <a:gd name="connsiteY7" fmla="*/ 434182 h 1253380"/>
                <a:gd name="connsiteX8" fmla="*/ 973217 w 1261906"/>
                <a:gd name="connsiteY8" fmla="*/ 477044 h 1253380"/>
                <a:gd name="connsiteX9" fmla="*/ 844629 w 1261906"/>
                <a:gd name="connsiteY9" fmla="*/ 743744 h 1253380"/>
                <a:gd name="connsiteX10" fmla="*/ 847805 w 1261906"/>
                <a:gd name="connsiteY10" fmla="*/ 1087435 h 1253380"/>
                <a:gd name="connsiteX11" fmla="*/ 728740 w 1261906"/>
                <a:gd name="connsiteY11" fmla="*/ 1206500 h 1253380"/>
                <a:gd name="connsiteX12" fmla="*/ 582692 w 1261906"/>
                <a:gd name="connsiteY12" fmla="*/ 1253331 h 1253380"/>
                <a:gd name="connsiteX13" fmla="*/ 252495 w 1261906"/>
                <a:gd name="connsiteY13" fmla="*/ 1206500 h 1253380"/>
                <a:gd name="connsiteX14" fmla="*/ 80 w 1261906"/>
                <a:gd name="connsiteY14" fmla="*/ 1039810 h 1253380"/>
                <a:gd name="connsiteX15" fmla="*/ 133430 w 1261906"/>
                <a:gd name="connsiteY15" fmla="*/ 119065 h 1253380"/>
                <a:gd name="connsiteX0" fmla="*/ 133430 w 1261906"/>
                <a:gd name="connsiteY0" fmla="*/ 119065 h 1253380"/>
                <a:gd name="connsiteX1" fmla="*/ 252495 w 1261906"/>
                <a:gd name="connsiteY1" fmla="*/ 0 h 1253380"/>
                <a:gd name="connsiteX2" fmla="*/ 728740 w 1261906"/>
                <a:gd name="connsiteY2" fmla="*/ 0 h 1253380"/>
                <a:gd name="connsiteX3" fmla="*/ 1014493 w 1261906"/>
                <a:gd name="connsiteY3" fmla="*/ 119065 h 1253380"/>
                <a:gd name="connsiteX4" fmla="*/ 1106566 w 1261906"/>
                <a:gd name="connsiteY4" fmla="*/ 186531 h 1253380"/>
                <a:gd name="connsiteX5" fmla="*/ 1220867 w 1261906"/>
                <a:gd name="connsiteY5" fmla="*/ 434181 h 1253380"/>
                <a:gd name="connsiteX6" fmla="*/ 1254204 w 1261906"/>
                <a:gd name="connsiteY6" fmla="*/ 700882 h 1253380"/>
                <a:gd name="connsiteX7" fmla="*/ 1173240 w 1261906"/>
                <a:gd name="connsiteY7" fmla="*/ 434182 h 1253380"/>
                <a:gd name="connsiteX8" fmla="*/ 973217 w 1261906"/>
                <a:gd name="connsiteY8" fmla="*/ 477044 h 1253380"/>
                <a:gd name="connsiteX9" fmla="*/ 844629 w 1261906"/>
                <a:gd name="connsiteY9" fmla="*/ 743744 h 1253380"/>
                <a:gd name="connsiteX10" fmla="*/ 847805 w 1261906"/>
                <a:gd name="connsiteY10" fmla="*/ 1087435 h 1253380"/>
                <a:gd name="connsiteX11" fmla="*/ 728740 w 1261906"/>
                <a:gd name="connsiteY11" fmla="*/ 1206500 h 1253380"/>
                <a:gd name="connsiteX12" fmla="*/ 582692 w 1261906"/>
                <a:gd name="connsiteY12" fmla="*/ 1253331 h 1253380"/>
                <a:gd name="connsiteX13" fmla="*/ 252495 w 1261906"/>
                <a:gd name="connsiteY13" fmla="*/ 1206500 h 1253380"/>
                <a:gd name="connsiteX14" fmla="*/ 80 w 1261906"/>
                <a:gd name="connsiteY14" fmla="*/ 1039810 h 1253380"/>
                <a:gd name="connsiteX15" fmla="*/ 133430 w 1261906"/>
                <a:gd name="connsiteY15" fmla="*/ 119065 h 1253380"/>
                <a:gd name="connsiteX0" fmla="*/ 133430 w 1261906"/>
                <a:gd name="connsiteY0" fmla="*/ 119065 h 1253380"/>
                <a:gd name="connsiteX1" fmla="*/ 333458 w 1261906"/>
                <a:gd name="connsiteY1" fmla="*/ 47625 h 1253380"/>
                <a:gd name="connsiteX2" fmla="*/ 728740 w 1261906"/>
                <a:gd name="connsiteY2" fmla="*/ 0 h 1253380"/>
                <a:gd name="connsiteX3" fmla="*/ 1014493 w 1261906"/>
                <a:gd name="connsiteY3" fmla="*/ 119065 h 1253380"/>
                <a:gd name="connsiteX4" fmla="*/ 1106566 w 1261906"/>
                <a:gd name="connsiteY4" fmla="*/ 186531 h 1253380"/>
                <a:gd name="connsiteX5" fmla="*/ 1220867 w 1261906"/>
                <a:gd name="connsiteY5" fmla="*/ 434181 h 1253380"/>
                <a:gd name="connsiteX6" fmla="*/ 1254204 w 1261906"/>
                <a:gd name="connsiteY6" fmla="*/ 700882 h 1253380"/>
                <a:gd name="connsiteX7" fmla="*/ 1173240 w 1261906"/>
                <a:gd name="connsiteY7" fmla="*/ 434182 h 1253380"/>
                <a:gd name="connsiteX8" fmla="*/ 973217 w 1261906"/>
                <a:gd name="connsiteY8" fmla="*/ 477044 h 1253380"/>
                <a:gd name="connsiteX9" fmla="*/ 844629 w 1261906"/>
                <a:gd name="connsiteY9" fmla="*/ 743744 h 1253380"/>
                <a:gd name="connsiteX10" fmla="*/ 847805 w 1261906"/>
                <a:gd name="connsiteY10" fmla="*/ 1087435 h 1253380"/>
                <a:gd name="connsiteX11" fmla="*/ 728740 w 1261906"/>
                <a:gd name="connsiteY11" fmla="*/ 1206500 h 1253380"/>
                <a:gd name="connsiteX12" fmla="*/ 582692 w 1261906"/>
                <a:gd name="connsiteY12" fmla="*/ 1253331 h 1253380"/>
                <a:gd name="connsiteX13" fmla="*/ 252495 w 1261906"/>
                <a:gd name="connsiteY13" fmla="*/ 1206500 h 1253380"/>
                <a:gd name="connsiteX14" fmla="*/ 80 w 1261906"/>
                <a:gd name="connsiteY14" fmla="*/ 1039810 h 1253380"/>
                <a:gd name="connsiteX15" fmla="*/ 133430 w 1261906"/>
                <a:gd name="connsiteY15" fmla="*/ 119065 h 1253380"/>
                <a:gd name="connsiteX0" fmla="*/ 223879 w 1261867"/>
                <a:gd name="connsiteY0" fmla="*/ 185740 h 1253380"/>
                <a:gd name="connsiteX1" fmla="*/ 333419 w 1261867"/>
                <a:gd name="connsiteY1" fmla="*/ 47625 h 1253380"/>
                <a:gd name="connsiteX2" fmla="*/ 728701 w 1261867"/>
                <a:gd name="connsiteY2" fmla="*/ 0 h 1253380"/>
                <a:gd name="connsiteX3" fmla="*/ 1014454 w 1261867"/>
                <a:gd name="connsiteY3" fmla="*/ 119065 h 1253380"/>
                <a:gd name="connsiteX4" fmla="*/ 1106527 w 1261867"/>
                <a:gd name="connsiteY4" fmla="*/ 186531 h 1253380"/>
                <a:gd name="connsiteX5" fmla="*/ 1220828 w 1261867"/>
                <a:gd name="connsiteY5" fmla="*/ 434181 h 1253380"/>
                <a:gd name="connsiteX6" fmla="*/ 1254165 w 1261867"/>
                <a:gd name="connsiteY6" fmla="*/ 700882 h 1253380"/>
                <a:gd name="connsiteX7" fmla="*/ 1173201 w 1261867"/>
                <a:gd name="connsiteY7" fmla="*/ 434182 h 1253380"/>
                <a:gd name="connsiteX8" fmla="*/ 973178 w 1261867"/>
                <a:gd name="connsiteY8" fmla="*/ 477044 h 1253380"/>
                <a:gd name="connsiteX9" fmla="*/ 844590 w 1261867"/>
                <a:gd name="connsiteY9" fmla="*/ 743744 h 1253380"/>
                <a:gd name="connsiteX10" fmla="*/ 847766 w 1261867"/>
                <a:gd name="connsiteY10" fmla="*/ 1087435 h 1253380"/>
                <a:gd name="connsiteX11" fmla="*/ 728701 w 1261867"/>
                <a:gd name="connsiteY11" fmla="*/ 1206500 h 1253380"/>
                <a:gd name="connsiteX12" fmla="*/ 582653 w 1261867"/>
                <a:gd name="connsiteY12" fmla="*/ 1253331 h 1253380"/>
                <a:gd name="connsiteX13" fmla="*/ 252456 w 1261867"/>
                <a:gd name="connsiteY13" fmla="*/ 1206500 h 1253380"/>
                <a:gd name="connsiteX14" fmla="*/ 41 w 1261867"/>
                <a:gd name="connsiteY14" fmla="*/ 1039810 h 1253380"/>
                <a:gd name="connsiteX15" fmla="*/ 223879 w 1261867"/>
                <a:gd name="connsiteY15" fmla="*/ 185740 h 1253380"/>
                <a:gd name="connsiteX0" fmla="*/ 223959 w 1261947"/>
                <a:gd name="connsiteY0" fmla="*/ 185740 h 1253380"/>
                <a:gd name="connsiteX1" fmla="*/ 333499 w 1261947"/>
                <a:gd name="connsiteY1" fmla="*/ 47625 h 1253380"/>
                <a:gd name="connsiteX2" fmla="*/ 728781 w 1261947"/>
                <a:gd name="connsiteY2" fmla="*/ 0 h 1253380"/>
                <a:gd name="connsiteX3" fmla="*/ 1014534 w 1261947"/>
                <a:gd name="connsiteY3" fmla="*/ 119065 h 1253380"/>
                <a:gd name="connsiteX4" fmla="*/ 1106607 w 1261947"/>
                <a:gd name="connsiteY4" fmla="*/ 186531 h 1253380"/>
                <a:gd name="connsiteX5" fmla="*/ 1220908 w 1261947"/>
                <a:gd name="connsiteY5" fmla="*/ 434181 h 1253380"/>
                <a:gd name="connsiteX6" fmla="*/ 1254245 w 1261947"/>
                <a:gd name="connsiteY6" fmla="*/ 700882 h 1253380"/>
                <a:gd name="connsiteX7" fmla="*/ 1173281 w 1261947"/>
                <a:gd name="connsiteY7" fmla="*/ 434182 h 1253380"/>
                <a:gd name="connsiteX8" fmla="*/ 973258 w 1261947"/>
                <a:gd name="connsiteY8" fmla="*/ 477044 h 1253380"/>
                <a:gd name="connsiteX9" fmla="*/ 844670 w 1261947"/>
                <a:gd name="connsiteY9" fmla="*/ 743744 h 1253380"/>
                <a:gd name="connsiteX10" fmla="*/ 847846 w 1261947"/>
                <a:gd name="connsiteY10" fmla="*/ 1087435 h 1253380"/>
                <a:gd name="connsiteX11" fmla="*/ 728781 w 1261947"/>
                <a:gd name="connsiteY11" fmla="*/ 1206500 h 1253380"/>
                <a:gd name="connsiteX12" fmla="*/ 582733 w 1261947"/>
                <a:gd name="connsiteY12" fmla="*/ 1253331 h 1253380"/>
                <a:gd name="connsiteX13" fmla="*/ 252536 w 1261947"/>
                <a:gd name="connsiteY13" fmla="*/ 1206500 h 1253380"/>
                <a:gd name="connsiteX14" fmla="*/ 121 w 1261947"/>
                <a:gd name="connsiteY14" fmla="*/ 1039810 h 1253380"/>
                <a:gd name="connsiteX15" fmla="*/ 223959 w 1261947"/>
                <a:gd name="connsiteY15" fmla="*/ 185740 h 1253380"/>
                <a:gd name="connsiteX0" fmla="*/ 224028 w 1262016"/>
                <a:gd name="connsiteY0" fmla="*/ 185740 h 1253380"/>
                <a:gd name="connsiteX1" fmla="*/ 333568 w 1262016"/>
                <a:gd name="connsiteY1" fmla="*/ 47625 h 1253380"/>
                <a:gd name="connsiteX2" fmla="*/ 728850 w 1262016"/>
                <a:gd name="connsiteY2" fmla="*/ 0 h 1253380"/>
                <a:gd name="connsiteX3" fmla="*/ 1014603 w 1262016"/>
                <a:gd name="connsiteY3" fmla="*/ 119065 h 1253380"/>
                <a:gd name="connsiteX4" fmla="*/ 1106676 w 1262016"/>
                <a:gd name="connsiteY4" fmla="*/ 186531 h 1253380"/>
                <a:gd name="connsiteX5" fmla="*/ 1220977 w 1262016"/>
                <a:gd name="connsiteY5" fmla="*/ 434181 h 1253380"/>
                <a:gd name="connsiteX6" fmla="*/ 1254314 w 1262016"/>
                <a:gd name="connsiteY6" fmla="*/ 700882 h 1253380"/>
                <a:gd name="connsiteX7" fmla="*/ 1173350 w 1262016"/>
                <a:gd name="connsiteY7" fmla="*/ 434182 h 1253380"/>
                <a:gd name="connsiteX8" fmla="*/ 973327 w 1262016"/>
                <a:gd name="connsiteY8" fmla="*/ 477044 h 1253380"/>
                <a:gd name="connsiteX9" fmla="*/ 844739 w 1262016"/>
                <a:gd name="connsiteY9" fmla="*/ 743744 h 1253380"/>
                <a:gd name="connsiteX10" fmla="*/ 847915 w 1262016"/>
                <a:gd name="connsiteY10" fmla="*/ 1087435 h 1253380"/>
                <a:gd name="connsiteX11" fmla="*/ 728850 w 1262016"/>
                <a:gd name="connsiteY11" fmla="*/ 1206500 h 1253380"/>
                <a:gd name="connsiteX12" fmla="*/ 582802 w 1262016"/>
                <a:gd name="connsiteY12" fmla="*/ 1253331 h 1253380"/>
                <a:gd name="connsiteX13" fmla="*/ 252605 w 1262016"/>
                <a:gd name="connsiteY13" fmla="*/ 1206500 h 1253380"/>
                <a:gd name="connsiteX14" fmla="*/ 190 w 1262016"/>
                <a:gd name="connsiteY14" fmla="*/ 1039810 h 1253380"/>
                <a:gd name="connsiteX15" fmla="*/ 224028 w 1262016"/>
                <a:gd name="connsiteY15" fmla="*/ 185740 h 1253380"/>
                <a:gd name="connsiteX0" fmla="*/ 224028 w 1262016"/>
                <a:gd name="connsiteY0" fmla="*/ 185740 h 1253380"/>
                <a:gd name="connsiteX1" fmla="*/ 490731 w 1262016"/>
                <a:gd name="connsiteY1" fmla="*/ 71438 h 1253380"/>
                <a:gd name="connsiteX2" fmla="*/ 728850 w 1262016"/>
                <a:gd name="connsiteY2" fmla="*/ 0 h 1253380"/>
                <a:gd name="connsiteX3" fmla="*/ 1014603 w 1262016"/>
                <a:gd name="connsiteY3" fmla="*/ 119065 h 1253380"/>
                <a:gd name="connsiteX4" fmla="*/ 1106676 w 1262016"/>
                <a:gd name="connsiteY4" fmla="*/ 186531 h 1253380"/>
                <a:gd name="connsiteX5" fmla="*/ 1220977 w 1262016"/>
                <a:gd name="connsiteY5" fmla="*/ 434181 h 1253380"/>
                <a:gd name="connsiteX6" fmla="*/ 1254314 w 1262016"/>
                <a:gd name="connsiteY6" fmla="*/ 700882 h 1253380"/>
                <a:gd name="connsiteX7" fmla="*/ 1173350 w 1262016"/>
                <a:gd name="connsiteY7" fmla="*/ 434182 h 1253380"/>
                <a:gd name="connsiteX8" fmla="*/ 973327 w 1262016"/>
                <a:gd name="connsiteY8" fmla="*/ 477044 h 1253380"/>
                <a:gd name="connsiteX9" fmla="*/ 844739 w 1262016"/>
                <a:gd name="connsiteY9" fmla="*/ 743744 h 1253380"/>
                <a:gd name="connsiteX10" fmla="*/ 847915 w 1262016"/>
                <a:gd name="connsiteY10" fmla="*/ 1087435 h 1253380"/>
                <a:gd name="connsiteX11" fmla="*/ 728850 w 1262016"/>
                <a:gd name="connsiteY11" fmla="*/ 1206500 h 1253380"/>
                <a:gd name="connsiteX12" fmla="*/ 582802 w 1262016"/>
                <a:gd name="connsiteY12" fmla="*/ 1253331 h 1253380"/>
                <a:gd name="connsiteX13" fmla="*/ 252605 w 1262016"/>
                <a:gd name="connsiteY13" fmla="*/ 1206500 h 1253380"/>
                <a:gd name="connsiteX14" fmla="*/ 190 w 1262016"/>
                <a:gd name="connsiteY14" fmla="*/ 1039810 h 1253380"/>
                <a:gd name="connsiteX15" fmla="*/ 224028 w 1262016"/>
                <a:gd name="connsiteY15" fmla="*/ 185740 h 1253380"/>
                <a:gd name="connsiteX0" fmla="*/ 224028 w 1262016"/>
                <a:gd name="connsiteY0" fmla="*/ 128633 h 1196273"/>
                <a:gd name="connsiteX1" fmla="*/ 490731 w 1262016"/>
                <a:gd name="connsiteY1" fmla="*/ 14331 h 1196273"/>
                <a:gd name="connsiteX2" fmla="*/ 728850 w 1262016"/>
                <a:gd name="connsiteY2" fmla="*/ 43 h 1196273"/>
                <a:gd name="connsiteX3" fmla="*/ 1014603 w 1262016"/>
                <a:gd name="connsiteY3" fmla="*/ 61958 h 1196273"/>
                <a:gd name="connsiteX4" fmla="*/ 1106676 w 1262016"/>
                <a:gd name="connsiteY4" fmla="*/ 129424 h 1196273"/>
                <a:gd name="connsiteX5" fmla="*/ 1220977 w 1262016"/>
                <a:gd name="connsiteY5" fmla="*/ 377074 h 1196273"/>
                <a:gd name="connsiteX6" fmla="*/ 1254314 w 1262016"/>
                <a:gd name="connsiteY6" fmla="*/ 643775 h 1196273"/>
                <a:gd name="connsiteX7" fmla="*/ 1173350 w 1262016"/>
                <a:gd name="connsiteY7" fmla="*/ 377075 h 1196273"/>
                <a:gd name="connsiteX8" fmla="*/ 973327 w 1262016"/>
                <a:gd name="connsiteY8" fmla="*/ 419937 h 1196273"/>
                <a:gd name="connsiteX9" fmla="*/ 844739 w 1262016"/>
                <a:gd name="connsiteY9" fmla="*/ 686637 h 1196273"/>
                <a:gd name="connsiteX10" fmla="*/ 847915 w 1262016"/>
                <a:gd name="connsiteY10" fmla="*/ 1030328 h 1196273"/>
                <a:gd name="connsiteX11" fmla="*/ 728850 w 1262016"/>
                <a:gd name="connsiteY11" fmla="*/ 1149393 h 1196273"/>
                <a:gd name="connsiteX12" fmla="*/ 582802 w 1262016"/>
                <a:gd name="connsiteY12" fmla="*/ 1196224 h 1196273"/>
                <a:gd name="connsiteX13" fmla="*/ 252605 w 1262016"/>
                <a:gd name="connsiteY13" fmla="*/ 1149393 h 1196273"/>
                <a:gd name="connsiteX14" fmla="*/ 190 w 1262016"/>
                <a:gd name="connsiteY14" fmla="*/ 982703 h 1196273"/>
                <a:gd name="connsiteX15" fmla="*/ 224028 w 1262016"/>
                <a:gd name="connsiteY15" fmla="*/ 128633 h 1196273"/>
                <a:gd name="connsiteX0" fmla="*/ 224028 w 1262016"/>
                <a:gd name="connsiteY0" fmla="*/ 128633 h 1196273"/>
                <a:gd name="connsiteX1" fmla="*/ 490731 w 1262016"/>
                <a:gd name="connsiteY1" fmla="*/ 14331 h 1196273"/>
                <a:gd name="connsiteX2" fmla="*/ 728850 w 1262016"/>
                <a:gd name="connsiteY2" fmla="*/ 43 h 1196273"/>
                <a:gd name="connsiteX3" fmla="*/ 1014603 w 1262016"/>
                <a:gd name="connsiteY3" fmla="*/ 61958 h 1196273"/>
                <a:gd name="connsiteX4" fmla="*/ 1106676 w 1262016"/>
                <a:gd name="connsiteY4" fmla="*/ 129424 h 1196273"/>
                <a:gd name="connsiteX5" fmla="*/ 1220977 w 1262016"/>
                <a:gd name="connsiteY5" fmla="*/ 377074 h 1196273"/>
                <a:gd name="connsiteX6" fmla="*/ 1254314 w 1262016"/>
                <a:gd name="connsiteY6" fmla="*/ 643775 h 1196273"/>
                <a:gd name="connsiteX7" fmla="*/ 1173350 w 1262016"/>
                <a:gd name="connsiteY7" fmla="*/ 377075 h 1196273"/>
                <a:gd name="connsiteX8" fmla="*/ 973327 w 1262016"/>
                <a:gd name="connsiteY8" fmla="*/ 419937 h 1196273"/>
                <a:gd name="connsiteX9" fmla="*/ 901888 w 1262016"/>
                <a:gd name="connsiteY9" fmla="*/ 519949 h 1196273"/>
                <a:gd name="connsiteX10" fmla="*/ 844739 w 1262016"/>
                <a:gd name="connsiteY10" fmla="*/ 686637 h 1196273"/>
                <a:gd name="connsiteX11" fmla="*/ 847915 w 1262016"/>
                <a:gd name="connsiteY11" fmla="*/ 1030328 h 1196273"/>
                <a:gd name="connsiteX12" fmla="*/ 728850 w 1262016"/>
                <a:gd name="connsiteY12" fmla="*/ 1149393 h 1196273"/>
                <a:gd name="connsiteX13" fmla="*/ 582802 w 1262016"/>
                <a:gd name="connsiteY13" fmla="*/ 1196224 h 1196273"/>
                <a:gd name="connsiteX14" fmla="*/ 252605 w 1262016"/>
                <a:gd name="connsiteY14" fmla="*/ 1149393 h 1196273"/>
                <a:gd name="connsiteX15" fmla="*/ 190 w 1262016"/>
                <a:gd name="connsiteY15" fmla="*/ 982703 h 1196273"/>
                <a:gd name="connsiteX16" fmla="*/ 224028 w 1262016"/>
                <a:gd name="connsiteY16" fmla="*/ 128633 h 1196273"/>
                <a:gd name="connsiteX0" fmla="*/ 224028 w 1262016"/>
                <a:gd name="connsiteY0" fmla="*/ 133352 h 1200992"/>
                <a:gd name="connsiteX1" fmla="*/ 490731 w 1262016"/>
                <a:gd name="connsiteY1" fmla="*/ 0 h 1200992"/>
                <a:gd name="connsiteX2" fmla="*/ 728850 w 1262016"/>
                <a:gd name="connsiteY2" fmla="*/ 4762 h 1200992"/>
                <a:gd name="connsiteX3" fmla="*/ 1014603 w 1262016"/>
                <a:gd name="connsiteY3" fmla="*/ 66677 h 1200992"/>
                <a:gd name="connsiteX4" fmla="*/ 1106676 w 1262016"/>
                <a:gd name="connsiteY4" fmla="*/ 134143 h 1200992"/>
                <a:gd name="connsiteX5" fmla="*/ 1220977 w 1262016"/>
                <a:gd name="connsiteY5" fmla="*/ 381793 h 1200992"/>
                <a:gd name="connsiteX6" fmla="*/ 1254314 w 1262016"/>
                <a:gd name="connsiteY6" fmla="*/ 648494 h 1200992"/>
                <a:gd name="connsiteX7" fmla="*/ 1173350 w 1262016"/>
                <a:gd name="connsiteY7" fmla="*/ 381794 h 1200992"/>
                <a:gd name="connsiteX8" fmla="*/ 973327 w 1262016"/>
                <a:gd name="connsiteY8" fmla="*/ 424656 h 1200992"/>
                <a:gd name="connsiteX9" fmla="*/ 901888 w 1262016"/>
                <a:gd name="connsiteY9" fmla="*/ 524668 h 1200992"/>
                <a:gd name="connsiteX10" fmla="*/ 844739 w 1262016"/>
                <a:gd name="connsiteY10" fmla="*/ 691356 h 1200992"/>
                <a:gd name="connsiteX11" fmla="*/ 847915 w 1262016"/>
                <a:gd name="connsiteY11" fmla="*/ 1035047 h 1200992"/>
                <a:gd name="connsiteX12" fmla="*/ 728850 w 1262016"/>
                <a:gd name="connsiteY12" fmla="*/ 1154112 h 1200992"/>
                <a:gd name="connsiteX13" fmla="*/ 582802 w 1262016"/>
                <a:gd name="connsiteY13" fmla="*/ 1200943 h 1200992"/>
                <a:gd name="connsiteX14" fmla="*/ 252605 w 1262016"/>
                <a:gd name="connsiteY14" fmla="*/ 1154112 h 1200992"/>
                <a:gd name="connsiteX15" fmla="*/ 190 w 1262016"/>
                <a:gd name="connsiteY15" fmla="*/ 987422 h 1200992"/>
                <a:gd name="connsiteX16" fmla="*/ 224028 w 1262016"/>
                <a:gd name="connsiteY16" fmla="*/ 133352 h 1200992"/>
                <a:gd name="connsiteX0" fmla="*/ 224028 w 1342095"/>
                <a:gd name="connsiteY0" fmla="*/ 133352 h 1200992"/>
                <a:gd name="connsiteX1" fmla="*/ 490731 w 1342095"/>
                <a:gd name="connsiteY1" fmla="*/ 0 h 1200992"/>
                <a:gd name="connsiteX2" fmla="*/ 728850 w 1342095"/>
                <a:gd name="connsiteY2" fmla="*/ 4762 h 1200992"/>
                <a:gd name="connsiteX3" fmla="*/ 1014603 w 1342095"/>
                <a:gd name="connsiteY3" fmla="*/ 66677 h 1200992"/>
                <a:gd name="connsiteX4" fmla="*/ 1106676 w 1342095"/>
                <a:gd name="connsiteY4" fmla="*/ 134143 h 1200992"/>
                <a:gd name="connsiteX5" fmla="*/ 1220977 w 1342095"/>
                <a:gd name="connsiteY5" fmla="*/ 381793 h 1200992"/>
                <a:gd name="connsiteX6" fmla="*/ 1340039 w 1342095"/>
                <a:gd name="connsiteY6" fmla="*/ 605632 h 1200992"/>
                <a:gd name="connsiteX7" fmla="*/ 1173350 w 1342095"/>
                <a:gd name="connsiteY7" fmla="*/ 381794 h 1200992"/>
                <a:gd name="connsiteX8" fmla="*/ 973327 w 1342095"/>
                <a:gd name="connsiteY8" fmla="*/ 424656 h 1200992"/>
                <a:gd name="connsiteX9" fmla="*/ 901888 w 1342095"/>
                <a:gd name="connsiteY9" fmla="*/ 524668 h 1200992"/>
                <a:gd name="connsiteX10" fmla="*/ 844739 w 1342095"/>
                <a:gd name="connsiteY10" fmla="*/ 691356 h 1200992"/>
                <a:gd name="connsiteX11" fmla="*/ 847915 w 1342095"/>
                <a:gd name="connsiteY11" fmla="*/ 1035047 h 1200992"/>
                <a:gd name="connsiteX12" fmla="*/ 728850 w 1342095"/>
                <a:gd name="connsiteY12" fmla="*/ 1154112 h 1200992"/>
                <a:gd name="connsiteX13" fmla="*/ 582802 w 1342095"/>
                <a:gd name="connsiteY13" fmla="*/ 1200943 h 1200992"/>
                <a:gd name="connsiteX14" fmla="*/ 252605 w 1342095"/>
                <a:gd name="connsiteY14" fmla="*/ 1154112 h 1200992"/>
                <a:gd name="connsiteX15" fmla="*/ 190 w 1342095"/>
                <a:gd name="connsiteY15" fmla="*/ 987422 h 1200992"/>
                <a:gd name="connsiteX16" fmla="*/ 224028 w 1342095"/>
                <a:gd name="connsiteY16" fmla="*/ 133352 h 1200992"/>
                <a:gd name="connsiteX0" fmla="*/ 224028 w 1342645"/>
                <a:gd name="connsiteY0" fmla="*/ 133352 h 1200992"/>
                <a:gd name="connsiteX1" fmla="*/ 490731 w 1342645"/>
                <a:gd name="connsiteY1" fmla="*/ 0 h 1200992"/>
                <a:gd name="connsiteX2" fmla="*/ 728850 w 1342645"/>
                <a:gd name="connsiteY2" fmla="*/ 4762 h 1200992"/>
                <a:gd name="connsiteX3" fmla="*/ 1014603 w 1342645"/>
                <a:gd name="connsiteY3" fmla="*/ 66677 h 1200992"/>
                <a:gd name="connsiteX4" fmla="*/ 1106676 w 1342645"/>
                <a:gd name="connsiteY4" fmla="*/ 134143 h 1200992"/>
                <a:gd name="connsiteX5" fmla="*/ 1244790 w 1342645"/>
                <a:gd name="connsiteY5" fmla="*/ 334168 h 1200992"/>
                <a:gd name="connsiteX6" fmla="*/ 1340039 w 1342645"/>
                <a:gd name="connsiteY6" fmla="*/ 605632 h 1200992"/>
                <a:gd name="connsiteX7" fmla="*/ 1173350 w 1342645"/>
                <a:gd name="connsiteY7" fmla="*/ 381794 h 1200992"/>
                <a:gd name="connsiteX8" fmla="*/ 973327 w 1342645"/>
                <a:gd name="connsiteY8" fmla="*/ 424656 h 1200992"/>
                <a:gd name="connsiteX9" fmla="*/ 901888 w 1342645"/>
                <a:gd name="connsiteY9" fmla="*/ 524668 h 1200992"/>
                <a:gd name="connsiteX10" fmla="*/ 844739 w 1342645"/>
                <a:gd name="connsiteY10" fmla="*/ 691356 h 1200992"/>
                <a:gd name="connsiteX11" fmla="*/ 847915 w 1342645"/>
                <a:gd name="connsiteY11" fmla="*/ 1035047 h 1200992"/>
                <a:gd name="connsiteX12" fmla="*/ 728850 w 1342645"/>
                <a:gd name="connsiteY12" fmla="*/ 1154112 h 1200992"/>
                <a:gd name="connsiteX13" fmla="*/ 582802 w 1342645"/>
                <a:gd name="connsiteY13" fmla="*/ 1200943 h 1200992"/>
                <a:gd name="connsiteX14" fmla="*/ 252605 w 1342645"/>
                <a:gd name="connsiteY14" fmla="*/ 1154112 h 1200992"/>
                <a:gd name="connsiteX15" fmla="*/ 190 w 1342645"/>
                <a:gd name="connsiteY15" fmla="*/ 987422 h 1200992"/>
                <a:gd name="connsiteX16" fmla="*/ 224028 w 1342645"/>
                <a:gd name="connsiteY16" fmla="*/ 133352 h 1200992"/>
                <a:gd name="connsiteX0" fmla="*/ 224028 w 1340409"/>
                <a:gd name="connsiteY0" fmla="*/ 133352 h 1200992"/>
                <a:gd name="connsiteX1" fmla="*/ 490731 w 1340409"/>
                <a:gd name="connsiteY1" fmla="*/ 0 h 1200992"/>
                <a:gd name="connsiteX2" fmla="*/ 728850 w 1340409"/>
                <a:gd name="connsiteY2" fmla="*/ 4762 h 1200992"/>
                <a:gd name="connsiteX3" fmla="*/ 1014603 w 1340409"/>
                <a:gd name="connsiteY3" fmla="*/ 66677 h 1200992"/>
                <a:gd name="connsiteX4" fmla="*/ 1106676 w 1340409"/>
                <a:gd name="connsiteY4" fmla="*/ 134143 h 1200992"/>
                <a:gd name="connsiteX5" fmla="*/ 1244790 w 1340409"/>
                <a:gd name="connsiteY5" fmla="*/ 334168 h 1200992"/>
                <a:gd name="connsiteX6" fmla="*/ 1340039 w 1340409"/>
                <a:gd name="connsiteY6" fmla="*/ 605632 h 1200992"/>
                <a:gd name="connsiteX7" fmla="*/ 1287651 w 1340409"/>
                <a:gd name="connsiteY7" fmla="*/ 496093 h 1200992"/>
                <a:gd name="connsiteX8" fmla="*/ 1173350 w 1340409"/>
                <a:gd name="connsiteY8" fmla="*/ 381794 h 1200992"/>
                <a:gd name="connsiteX9" fmla="*/ 973327 w 1340409"/>
                <a:gd name="connsiteY9" fmla="*/ 424656 h 1200992"/>
                <a:gd name="connsiteX10" fmla="*/ 901888 w 1340409"/>
                <a:gd name="connsiteY10" fmla="*/ 524668 h 1200992"/>
                <a:gd name="connsiteX11" fmla="*/ 844739 w 1340409"/>
                <a:gd name="connsiteY11" fmla="*/ 691356 h 1200992"/>
                <a:gd name="connsiteX12" fmla="*/ 847915 w 1340409"/>
                <a:gd name="connsiteY12" fmla="*/ 1035047 h 1200992"/>
                <a:gd name="connsiteX13" fmla="*/ 728850 w 1340409"/>
                <a:gd name="connsiteY13" fmla="*/ 1154112 h 1200992"/>
                <a:gd name="connsiteX14" fmla="*/ 582802 w 1340409"/>
                <a:gd name="connsiteY14" fmla="*/ 1200943 h 1200992"/>
                <a:gd name="connsiteX15" fmla="*/ 252605 w 1340409"/>
                <a:gd name="connsiteY15" fmla="*/ 1154112 h 1200992"/>
                <a:gd name="connsiteX16" fmla="*/ 190 w 1340409"/>
                <a:gd name="connsiteY16" fmla="*/ 987422 h 1200992"/>
                <a:gd name="connsiteX17" fmla="*/ 224028 w 1340409"/>
                <a:gd name="connsiteY17" fmla="*/ 133352 h 1200992"/>
                <a:gd name="connsiteX0" fmla="*/ 224028 w 1340409"/>
                <a:gd name="connsiteY0" fmla="*/ 133352 h 1200992"/>
                <a:gd name="connsiteX1" fmla="*/ 490731 w 1340409"/>
                <a:gd name="connsiteY1" fmla="*/ 0 h 1200992"/>
                <a:gd name="connsiteX2" fmla="*/ 728850 w 1340409"/>
                <a:gd name="connsiteY2" fmla="*/ 4762 h 1200992"/>
                <a:gd name="connsiteX3" fmla="*/ 1014603 w 1340409"/>
                <a:gd name="connsiteY3" fmla="*/ 66677 h 1200992"/>
                <a:gd name="connsiteX4" fmla="*/ 1106676 w 1340409"/>
                <a:gd name="connsiteY4" fmla="*/ 134143 h 1200992"/>
                <a:gd name="connsiteX5" fmla="*/ 1244790 w 1340409"/>
                <a:gd name="connsiteY5" fmla="*/ 334168 h 1200992"/>
                <a:gd name="connsiteX6" fmla="*/ 1340039 w 1340409"/>
                <a:gd name="connsiteY6" fmla="*/ 605632 h 1200992"/>
                <a:gd name="connsiteX7" fmla="*/ 1287651 w 1340409"/>
                <a:gd name="connsiteY7" fmla="*/ 496093 h 1200992"/>
                <a:gd name="connsiteX8" fmla="*/ 1163825 w 1340409"/>
                <a:gd name="connsiteY8" fmla="*/ 391319 h 1200992"/>
                <a:gd name="connsiteX9" fmla="*/ 973327 w 1340409"/>
                <a:gd name="connsiteY9" fmla="*/ 424656 h 1200992"/>
                <a:gd name="connsiteX10" fmla="*/ 901888 w 1340409"/>
                <a:gd name="connsiteY10" fmla="*/ 524668 h 1200992"/>
                <a:gd name="connsiteX11" fmla="*/ 844739 w 1340409"/>
                <a:gd name="connsiteY11" fmla="*/ 691356 h 1200992"/>
                <a:gd name="connsiteX12" fmla="*/ 847915 w 1340409"/>
                <a:gd name="connsiteY12" fmla="*/ 1035047 h 1200992"/>
                <a:gd name="connsiteX13" fmla="*/ 728850 w 1340409"/>
                <a:gd name="connsiteY13" fmla="*/ 1154112 h 1200992"/>
                <a:gd name="connsiteX14" fmla="*/ 582802 w 1340409"/>
                <a:gd name="connsiteY14" fmla="*/ 1200943 h 1200992"/>
                <a:gd name="connsiteX15" fmla="*/ 252605 w 1340409"/>
                <a:gd name="connsiteY15" fmla="*/ 1154112 h 1200992"/>
                <a:gd name="connsiteX16" fmla="*/ 190 w 1340409"/>
                <a:gd name="connsiteY16" fmla="*/ 987422 h 1200992"/>
                <a:gd name="connsiteX17" fmla="*/ 224028 w 1340409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44739 w 1340362"/>
                <a:gd name="connsiteY11" fmla="*/ 691356 h 1200992"/>
                <a:gd name="connsiteX12" fmla="*/ 847915 w 1340362"/>
                <a:gd name="connsiteY12" fmla="*/ 1035047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47915 w 1340362"/>
                <a:gd name="connsiteY12" fmla="*/ 1035047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09815 w 1340362"/>
                <a:gd name="connsiteY12" fmla="*/ 1044572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09815 w 1340362"/>
                <a:gd name="connsiteY12" fmla="*/ 1044572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09815 w 1340362"/>
                <a:gd name="connsiteY12" fmla="*/ 1044572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1194"/>
                <a:gd name="connsiteX1" fmla="*/ 490731 w 1340362"/>
                <a:gd name="connsiteY1" fmla="*/ 0 h 1201194"/>
                <a:gd name="connsiteX2" fmla="*/ 728850 w 1340362"/>
                <a:gd name="connsiteY2" fmla="*/ 4762 h 1201194"/>
                <a:gd name="connsiteX3" fmla="*/ 1014603 w 1340362"/>
                <a:gd name="connsiteY3" fmla="*/ 66677 h 1201194"/>
                <a:gd name="connsiteX4" fmla="*/ 1106676 w 1340362"/>
                <a:gd name="connsiteY4" fmla="*/ 134143 h 1201194"/>
                <a:gd name="connsiteX5" fmla="*/ 1244790 w 1340362"/>
                <a:gd name="connsiteY5" fmla="*/ 334168 h 1201194"/>
                <a:gd name="connsiteX6" fmla="*/ 1340039 w 1340362"/>
                <a:gd name="connsiteY6" fmla="*/ 605632 h 1201194"/>
                <a:gd name="connsiteX7" fmla="*/ 1282888 w 1340362"/>
                <a:gd name="connsiteY7" fmla="*/ 510380 h 1201194"/>
                <a:gd name="connsiteX8" fmla="*/ 1163825 w 1340362"/>
                <a:gd name="connsiteY8" fmla="*/ 391319 h 1201194"/>
                <a:gd name="connsiteX9" fmla="*/ 973327 w 1340362"/>
                <a:gd name="connsiteY9" fmla="*/ 424656 h 1201194"/>
                <a:gd name="connsiteX10" fmla="*/ 901888 w 1340362"/>
                <a:gd name="connsiteY10" fmla="*/ 524668 h 1201194"/>
                <a:gd name="connsiteX11" fmla="*/ 820927 w 1340362"/>
                <a:gd name="connsiteY11" fmla="*/ 696118 h 1201194"/>
                <a:gd name="connsiteX12" fmla="*/ 809815 w 1340362"/>
                <a:gd name="connsiteY12" fmla="*/ 1044572 h 1201194"/>
                <a:gd name="connsiteX13" fmla="*/ 728850 w 1340362"/>
                <a:gd name="connsiteY13" fmla="*/ 1154112 h 1201194"/>
                <a:gd name="connsiteX14" fmla="*/ 582802 w 1340362"/>
                <a:gd name="connsiteY14" fmla="*/ 1200943 h 1201194"/>
                <a:gd name="connsiteX15" fmla="*/ 252605 w 1340362"/>
                <a:gd name="connsiteY15" fmla="*/ 1154112 h 1201194"/>
                <a:gd name="connsiteX16" fmla="*/ 190 w 1340362"/>
                <a:gd name="connsiteY16" fmla="*/ 987422 h 1201194"/>
                <a:gd name="connsiteX17" fmla="*/ 224028 w 1340362"/>
                <a:gd name="connsiteY17" fmla="*/ 133352 h 1201194"/>
                <a:gd name="connsiteX0" fmla="*/ 224028 w 1340362"/>
                <a:gd name="connsiteY0" fmla="*/ 133352 h 1201194"/>
                <a:gd name="connsiteX1" fmla="*/ 490731 w 1340362"/>
                <a:gd name="connsiteY1" fmla="*/ 0 h 1201194"/>
                <a:gd name="connsiteX2" fmla="*/ 728850 w 1340362"/>
                <a:gd name="connsiteY2" fmla="*/ 4762 h 1201194"/>
                <a:gd name="connsiteX3" fmla="*/ 1014603 w 1340362"/>
                <a:gd name="connsiteY3" fmla="*/ 66677 h 1201194"/>
                <a:gd name="connsiteX4" fmla="*/ 1106676 w 1340362"/>
                <a:gd name="connsiteY4" fmla="*/ 134143 h 1201194"/>
                <a:gd name="connsiteX5" fmla="*/ 1244790 w 1340362"/>
                <a:gd name="connsiteY5" fmla="*/ 334168 h 1201194"/>
                <a:gd name="connsiteX6" fmla="*/ 1340039 w 1340362"/>
                <a:gd name="connsiteY6" fmla="*/ 605632 h 1201194"/>
                <a:gd name="connsiteX7" fmla="*/ 1282888 w 1340362"/>
                <a:gd name="connsiteY7" fmla="*/ 510380 h 1201194"/>
                <a:gd name="connsiteX8" fmla="*/ 1163825 w 1340362"/>
                <a:gd name="connsiteY8" fmla="*/ 391319 h 1201194"/>
                <a:gd name="connsiteX9" fmla="*/ 973327 w 1340362"/>
                <a:gd name="connsiteY9" fmla="*/ 424656 h 1201194"/>
                <a:gd name="connsiteX10" fmla="*/ 901888 w 1340362"/>
                <a:gd name="connsiteY10" fmla="*/ 524668 h 1201194"/>
                <a:gd name="connsiteX11" fmla="*/ 820927 w 1340362"/>
                <a:gd name="connsiteY11" fmla="*/ 696118 h 1201194"/>
                <a:gd name="connsiteX12" fmla="*/ 809815 w 1340362"/>
                <a:gd name="connsiteY12" fmla="*/ 1044572 h 1201194"/>
                <a:gd name="connsiteX13" fmla="*/ 728850 w 1340362"/>
                <a:gd name="connsiteY13" fmla="*/ 1154112 h 1201194"/>
                <a:gd name="connsiteX14" fmla="*/ 582802 w 1340362"/>
                <a:gd name="connsiteY14" fmla="*/ 1200943 h 1201194"/>
                <a:gd name="connsiteX15" fmla="*/ 252605 w 1340362"/>
                <a:gd name="connsiteY15" fmla="*/ 1154112 h 1201194"/>
                <a:gd name="connsiteX16" fmla="*/ 190 w 1340362"/>
                <a:gd name="connsiteY16" fmla="*/ 987422 h 1201194"/>
                <a:gd name="connsiteX17" fmla="*/ 224028 w 1340362"/>
                <a:gd name="connsiteY17" fmla="*/ 133352 h 1201194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878076 w 1340362"/>
                <a:gd name="connsiteY10" fmla="*/ 519905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887601 w 1340362"/>
                <a:gd name="connsiteY10" fmla="*/ 519905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6081 h 1201052"/>
                <a:gd name="connsiteX9" fmla="*/ 973327 w 1340362"/>
                <a:gd name="connsiteY9" fmla="*/ 424656 h 1201052"/>
                <a:gd name="connsiteX10" fmla="*/ 887601 w 1340362"/>
                <a:gd name="connsiteY10" fmla="*/ 519905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0362" h="1201052">
                  <a:moveTo>
                    <a:pt x="224028" y="133352"/>
                  </a:moveTo>
                  <a:cubicBezTo>
                    <a:pt x="276415" y="72357"/>
                    <a:pt x="424973" y="0"/>
                    <a:pt x="490731" y="0"/>
                  </a:cubicBezTo>
                  <a:lnTo>
                    <a:pt x="728850" y="4762"/>
                  </a:lnTo>
                  <a:cubicBezTo>
                    <a:pt x="794608" y="4762"/>
                    <a:pt x="957453" y="19969"/>
                    <a:pt x="1014603" y="66677"/>
                  </a:cubicBezTo>
                  <a:cubicBezTo>
                    <a:pt x="1064080" y="109672"/>
                    <a:pt x="1044499" y="81624"/>
                    <a:pt x="1106676" y="134143"/>
                  </a:cubicBezTo>
                  <a:cubicBezTo>
                    <a:pt x="1168853" y="186662"/>
                    <a:pt x="1206690" y="260349"/>
                    <a:pt x="1244790" y="334168"/>
                  </a:cubicBezTo>
                  <a:cubicBezTo>
                    <a:pt x="1282890" y="407987"/>
                    <a:pt x="1336071" y="576263"/>
                    <a:pt x="1340039" y="605632"/>
                  </a:cubicBezTo>
                  <a:cubicBezTo>
                    <a:pt x="1344008" y="635001"/>
                    <a:pt x="1310669" y="547686"/>
                    <a:pt x="1282888" y="510380"/>
                  </a:cubicBezTo>
                  <a:cubicBezTo>
                    <a:pt x="1255107" y="473074"/>
                    <a:pt x="1213037" y="410369"/>
                    <a:pt x="1163825" y="396081"/>
                  </a:cubicBezTo>
                  <a:cubicBezTo>
                    <a:pt x="1114613" y="381794"/>
                    <a:pt x="1015396" y="400050"/>
                    <a:pt x="973327" y="424656"/>
                  </a:cubicBezTo>
                  <a:cubicBezTo>
                    <a:pt x="931258" y="449262"/>
                    <a:pt x="909032" y="475455"/>
                    <a:pt x="887601" y="519905"/>
                  </a:cubicBezTo>
                  <a:cubicBezTo>
                    <a:pt x="866170" y="564355"/>
                    <a:pt x="833097" y="611849"/>
                    <a:pt x="820927" y="696118"/>
                  </a:cubicBezTo>
                  <a:cubicBezTo>
                    <a:pt x="793411" y="810682"/>
                    <a:pt x="780181" y="930008"/>
                    <a:pt x="809815" y="1044572"/>
                  </a:cubicBezTo>
                  <a:cubicBezTo>
                    <a:pt x="809815" y="1110330"/>
                    <a:pt x="799371" y="1116012"/>
                    <a:pt x="728850" y="1154112"/>
                  </a:cubicBezTo>
                  <a:cubicBezTo>
                    <a:pt x="643654" y="1180834"/>
                    <a:pt x="663235" y="1202795"/>
                    <a:pt x="582802" y="1200943"/>
                  </a:cubicBezTo>
                  <a:cubicBezTo>
                    <a:pt x="504486" y="1202795"/>
                    <a:pt x="330921" y="1152260"/>
                    <a:pt x="252605" y="1154112"/>
                  </a:cubicBezTo>
                  <a:cubicBezTo>
                    <a:pt x="186847" y="1154112"/>
                    <a:pt x="190" y="1053180"/>
                    <a:pt x="190" y="987422"/>
                  </a:cubicBezTo>
                  <a:cubicBezTo>
                    <a:pt x="-2985" y="666219"/>
                    <a:pt x="31941" y="383116"/>
                    <a:pt x="224028" y="133352"/>
                  </a:cubicBezTo>
                  <a:close/>
                </a:path>
              </a:pathLst>
            </a:custGeom>
            <a:solidFill>
              <a:srgbClr val="AD8D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: Rounded Corners 135">
              <a:extLst>
                <a:ext uri="{FF2B5EF4-FFF2-40B4-BE49-F238E27FC236}">
                  <a16:creationId xmlns:a16="http://schemas.microsoft.com/office/drawing/2014/main" id="{DB9DECEF-7ED9-4AF0-B424-970E084C5025}"/>
                </a:ext>
              </a:extLst>
            </p:cNvPr>
            <p:cNvSpPr/>
            <p:nvPr/>
          </p:nvSpPr>
          <p:spPr>
            <a:xfrm rot="641709">
              <a:off x="4784512" y="5627619"/>
              <a:ext cx="188698" cy="433388"/>
            </a:xfrm>
            <a:prstGeom prst="roundRect">
              <a:avLst>
                <a:gd name="adj" fmla="val 50000"/>
              </a:avLst>
            </a:prstGeom>
            <a:solidFill>
              <a:srgbClr val="C3B4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: Rounded Corners 136">
              <a:extLst>
                <a:ext uri="{FF2B5EF4-FFF2-40B4-BE49-F238E27FC236}">
                  <a16:creationId xmlns:a16="http://schemas.microsoft.com/office/drawing/2014/main" id="{7AA972B6-1AAD-4FFC-91FE-DD31F756757B}"/>
                </a:ext>
              </a:extLst>
            </p:cNvPr>
            <p:cNvSpPr/>
            <p:nvPr/>
          </p:nvSpPr>
          <p:spPr>
            <a:xfrm rot="641709">
              <a:off x="4805579" y="5699422"/>
              <a:ext cx="140805" cy="28978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CEC3C0"/>
                </a:gs>
                <a:gs pos="97000">
                  <a:schemeClr val="tx1"/>
                </a:gs>
              </a:gsLst>
              <a:lin ang="7800000" scaled="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: Rounded Corners 13">
              <a:extLst>
                <a:ext uri="{FF2B5EF4-FFF2-40B4-BE49-F238E27FC236}">
                  <a16:creationId xmlns:a16="http://schemas.microsoft.com/office/drawing/2014/main" id="{CF973E84-6029-4ED7-B61F-B646F9C17354}"/>
                </a:ext>
              </a:extLst>
            </p:cNvPr>
            <p:cNvSpPr/>
            <p:nvPr/>
          </p:nvSpPr>
          <p:spPr>
            <a:xfrm rot="925436">
              <a:off x="4186776" y="6199870"/>
              <a:ext cx="910194" cy="311845"/>
            </a:xfrm>
            <a:custGeom>
              <a:avLst/>
              <a:gdLst>
                <a:gd name="connsiteX0" fmla="*/ 0 w 734941"/>
                <a:gd name="connsiteY0" fmla="*/ 49088 h 294524"/>
                <a:gd name="connsiteX1" fmla="*/ 49088 w 734941"/>
                <a:gd name="connsiteY1" fmla="*/ 0 h 294524"/>
                <a:gd name="connsiteX2" fmla="*/ 685853 w 734941"/>
                <a:gd name="connsiteY2" fmla="*/ 0 h 294524"/>
                <a:gd name="connsiteX3" fmla="*/ 734941 w 734941"/>
                <a:gd name="connsiteY3" fmla="*/ 49088 h 294524"/>
                <a:gd name="connsiteX4" fmla="*/ 734941 w 734941"/>
                <a:gd name="connsiteY4" fmla="*/ 245436 h 294524"/>
                <a:gd name="connsiteX5" fmla="*/ 685853 w 734941"/>
                <a:gd name="connsiteY5" fmla="*/ 294524 h 294524"/>
                <a:gd name="connsiteX6" fmla="*/ 49088 w 734941"/>
                <a:gd name="connsiteY6" fmla="*/ 294524 h 294524"/>
                <a:gd name="connsiteX7" fmla="*/ 0 w 734941"/>
                <a:gd name="connsiteY7" fmla="*/ 245436 h 294524"/>
                <a:gd name="connsiteX8" fmla="*/ 0 w 734941"/>
                <a:gd name="connsiteY8" fmla="*/ 49088 h 294524"/>
                <a:gd name="connsiteX0" fmla="*/ 0 w 845129"/>
                <a:gd name="connsiteY0" fmla="*/ 49088 h 294524"/>
                <a:gd name="connsiteX1" fmla="*/ 49088 w 845129"/>
                <a:gd name="connsiteY1" fmla="*/ 0 h 294524"/>
                <a:gd name="connsiteX2" fmla="*/ 685853 w 845129"/>
                <a:gd name="connsiteY2" fmla="*/ 0 h 294524"/>
                <a:gd name="connsiteX3" fmla="*/ 845129 w 845129"/>
                <a:gd name="connsiteY3" fmla="*/ 161959 h 294524"/>
                <a:gd name="connsiteX4" fmla="*/ 734941 w 845129"/>
                <a:gd name="connsiteY4" fmla="*/ 245436 h 294524"/>
                <a:gd name="connsiteX5" fmla="*/ 685853 w 845129"/>
                <a:gd name="connsiteY5" fmla="*/ 294524 h 294524"/>
                <a:gd name="connsiteX6" fmla="*/ 49088 w 845129"/>
                <a:gd name="connsiteY6" fmla="*/ 294524 h 294524"/>
                <a:gd name="connsiteX7" fmla="*/ 0 w 845129"/>
                <a:gd name="connsiteY7" fmla="*/ 245436 h 294524"/>
                <a:gd name="connsiteX8" fmla="*/ 0 w 845129"/>
                <a:gd name="connsiteY8" fmla="*/ 49088 h 294524"/>
                <a:gd name="connsiteX0" fmla="*/ 0 w 845129"/>
                <a:gd name="connsiteY0" fmla="*/ 49088 h 294524"/>
                <a:gd name="connsiteX1" fmla="*/ 49088 w 845129"/>
                <a:gd name="connsiteY1" fmla="*/ 0 h 294524"/>
                <a:gd name="connsiteX2" fmla="*/ 685853 w 845129"/>
                <a:gd name="connsiteY2" fmla="*/ 0 h 294524"/>
                <a:gd name="connsiteX3" fmla="*/ 845129 w 845129"/>
                <a:gd name="connsiteY3" fmla="*/ 161959 h 294524"/>
                <a:gd name="connsiteX4" fmla="*/ 765020 w 845129"/>
                <a:gd name="connsiteY4" fmla="*/ 247018 h 294524"/>
                <a:gd name="connsiteX5" fmla="*/ 685853 w 845129"/>
                <a:gd name="connsiteY5" fmla="*/ 294524 h 294524"/>
                <a:gd name="connsiteX6" fmla="*/ 49088 w 845129"/>
                <a:gd name="connsiteY6" fmla="*/ 294524 h 294524"/>
                <a:gd name="connsiteX7" fmla="*/ 0 w 845129"/>
                <a:gd name="connsiteY7" fmla="*/ 245436 h 294524"/>
                <a:gd name="connsiteX8" fmla="*/ 0 w 845129"/>
                <a:gd name="connsiteY8" fmla="*/ 49088 h 294524"/>
                <a:gd name="connsiteX0" fmla="*/ 0 w 845129"/>
                <a:gd name="connsiteY0" fmla="*/ 49088 h 294524"/>
                <a:gd name="connsiteX1" fmla="*/ 49088 w 845129"/>
                <a:gd name="connsiteY1" fmla="*/ 0 h 294524"/>
                <a:gd name="connsiteX2" fmla="*/ 685853 w 845129"/>
                <a:gd name="connsiteY2" fmla="*/ 0 h 294524"/>
                <a:gd name="connsiteX3" fmla="*/ 845129 w 845129"/>
                <a:gd name="connsiteY3" fmla="*/ 161959 h 294524"/>
                <a:gd name="connsiteX4" fmla="*/ 765020 w 845129"/>
                <a:gd name="connsiteY4" fmla="*/ 247018 h 294524"/>
                <a:gd name="connsiteX5" fmla="*/ 685853 w 845129"/>
                <a:gd name="connsiteY5" fmla="*/ 294524 h 294524"/>
                <a:gd name="connsiteX6" fmla="*/ 49088 w 845129"/>
                <a:gd name="connsiteY6" fmla="*/ 294524 h 294524"/>
                <a:gd name="connsiteX7" fmla="*/ 0 w 845129"/>
                <a:gd name="connsiteY7" fmla="*/ 245436 h 294524"/>
                <a:gd name="connsiteX8" fmla="*/ 0 w 845129"/>
                <a:gd name="connsiteY8" fmla="*/ 49088 h 294524"/>
                <a:gd name="connsiteX0" fmla="*/ 0 w 845129"/>
                <a:gd name="connsiteY0" fmla="*/ 64288 h 309724"/>
                <a:gd name="connsiteX1" fmla="*/ 49088 w 845129"/>
                <a:gd name="connsiteY1" fmla="*/ 15200 h 309724"/>
                <a:gd name="connsiteX2" fmla="*/ 740944 w 845129"/>
                <a:gd name="connsiteY2" fmla="*/ 0 h 309724"/>
                <a:gd name="connsiteX3" fmla="*/ 845129 w 845129"/>
                <a:gd name="connsiteY3" fmla="*/ 177159 h 309724"/>
                <a:gd name="connsiteX4" fmla="*/ 765020 w 845129"/>
                <a:gd name="connsiteY4" fmla="*/ 262218 h 309724"/>
                <a:gd name="connsiteX5" fmla="*/ 685853 w 845129"/>
                <a:gd name="connsiteY5" fmla="*/ 309724 h 309724"/>
                <a:gd name="connsiteX6" fmla="*/ 49088 w 845129"/>
                <a:gd name="connsiteY6" fmla="*/ 309724 h 309724"/>
                <a:gd name="connsiteX7" fmla="*/ 0 w 845129"/>
                <a:gd name="connsiteY7" fmla="*/ 260636 h 309724"/>
                <a:gd name="connsiteX8" fmla="*/ 0 w 845129"/>
                <a:gd name="connsiteY8" fmla="*/ 64288 h 309724"/>
                <a:gd name="connsiteX0" fmla="*/ 65065 w 910194"/>
                <a:gd name="connsiteY0" fmla="*/ 64288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830085 w 910194"/>
                <a:gd name="connsiteY4" fmla="*/ 262218 h 311845"/>
                <a:gd name="connsiteX5" fmla="*/ 750918 w 910194"/>
                <a:gd name="connsiteY5" fmla="*/ 309724 h 311845"/>
                <a:gd name="connsiteX6" fmla="*/ 114153 w 910194"/>
                <a:gd name="connsiteY6" fmla="*/ 309724 h 311845"/>
                <a:gd name="connsiteX7" fmla="*/ 0 w 910194"/>
                <a:gd name="connsiteY7" fmla="*/ 293409 h 311845"/>
                <a:gd name="connsiteX8" fmla="*/ 65065 w 910194"/>
                <a:gd name="connsiteY8" fmla="*/ 64288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830085 w 910194"/>
                <a:gd name="connsiteY4" fmla="*/ 262218 h 311845"/>
                <a:gd name="connsiteX5" fmla="*/ 750918 w 910194"/>
                <a:gd name="connsiteY5" fmla="*/ 309724 h 311845"/>
                <a:gd name="connsiteX6" fmla="*/ 114153 w 910194"/>
                <a:gd name="connsiteY6" fmla="*/ 309724 h 311845"/>
                <a:gd name="connsiteX7" fmla="*/ 0 w 910194"/>
                <a:gd name="connsiteY7" fmla="*/ 293409 h 311845"/>
                <a:gd name="connsiteX8" fmla="*/ 55883 w 910194"/>
                <a:gd name="connsiteY8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0194" h="311845">
                  <a:moveTo>
                    <a:pt x="55883" y="66821"/>
                  </a:moveTo>
                  <a:cubicBezTo>
                    <a:pt x="55883" y="39710"/>
                    <a:pt x="87042" y="15200"/>
                    <a:pt x="114153" y="15200"/>
                  </a:cubicBezTo>
                  <a:lnTo>
                    <a:pt x="806009" y="0"/>
                  </a:lnTo>
                  <a:cubicBezTo>
                    <a:pt x="833120" y="0"/>
                    <a:pt x="910194" y="150048"/>
                    <a:pt x="910194" y="177159"/>
                  </a:cubicBezTo>
                  <a:cubicBezTo>
                    <a:pt x="812517" y="248258"/>
                    <a:pt x="883591" y="287630"/>
                    <a:pt x="750918" y="309724"/>
                  </a:cubicBezTo>
                  <a:lnTo>
                    <a:pt x="114153" y="309724"/>
                  </a:lnTo>
                  <a:cubicBezTo>
                    <a:pt x="87042" y="309724"/>
                    <a:pt x="0" y="320520"/>
                    <a:pt x="0" y="293409"/>
                  </a:cubicBezTo>
                  <a:lnTo>
                    <a:pt x="55883" y="66821"/>
                  </a:lnTo>
                  <a:close/>
                </a:path>
              </a:pathLst>
            </a:custGeom>
            <a:solidFill>
              <a:srgbClr val="C3B4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4F923BA-C70E-4490-AC41-44D7FE5A3FBF}"/>
                </a:ext>
              </a:extLst>
            </p:cNvPr>
            <p:cNvSpPr/>
            <p:nvPr/>
          </p:nvSpPr>
          <p:spPr>
            <a:xfrm rot="4760145">
              <a:off x="4683842" y="6068604"/>
              <a:ext cx="192139" cy="230836"/>
            </a:xfrm>
            <a:prstGeom prst="ellipse">
              <a:avLst/>
            </a:prstGeom>
            <a:solidFill>
              <a:srgbClr val="C3B4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: Rounded Corners 139">
              <a:extLst>
                <a:ext uri="{FF2B5EF4-FFF2-40B4-BE49-F238E27FC236}">
                  <a16:creationId xmlns:a16="http://schemas.microsoft.com/office/drawing/2014/main" id="{117E162F-6430-4FEF-A5E2-692AC3AEF3C0}"/>
                </a:ext>
              </a:extLst>
            </p:cNvPr>
            <p:cNvSpPr/>
            <p:nvPr/>
          </p:nvSpPr>
          <p:spPr>
            <a:xfrm rot="974541">
              <a:off x="5034894" y="5236510"/>
              <a:ext cx="316067" cy="210343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31CABDF-F8EB-4649-9997-B892E11A6A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8588" y="5006005"/>
              <a:ext cx="82550" cy="288925"/>
            </a:xfrm>
            <a:prstGeom prst="line">
              <a:avLst/>
            </a:prstGeom>
            <a:ln w="1587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9F54FFE4-5F91-41C7-9C08-2B6626DBE7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16598" y="3525838"/>
              <a:ext cx="82550" cy="288925"/>
            </a:xfrm>
            <a:prstGeom prst="line">
              <a:avLst/>
            </a:prstGeom>
            <a:ln w="1968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AIVoiceGenerator_com_11-12-2024T20_51_24_ D">
            <a:hlinkClick r:id="" action="ppaction://media"/>
            <a:extLst>
              <a:ext uri="{FF2B5EF4-FFF2-40B4-BE49-F238E27FC236}">
                <a16:creationId xmlns:a16="http://schemas.microsoft.com/office/drawing/2014/main" id="{89844FD3-FF3A-4916-8F42-E052F014747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8" name="vacuum-cleaner-70792">
            <a:hlinkClick r:id="" action="ppaction://media"/>
            <a:extLst>
              <a:ext uri="{FF2B5EF4-FFF2-40B4-BE49-F238E27FC236}">
                <a16:creationId xmlns:a16="http://schemas.microsoft.com/office/drawing/2014/main" id="{A3505F73-1B7E-42EF-B925-C856F46FFD6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7">
                  <p14:trim end="40512"/>
                </p14:media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545501" y="3893443"/>
            <a:ext cx="609600" cy="609600"/>
          </a:xfrm>
          <a:prstGeom prst="rect">
            <a:avLst/>
          </a:prstGeom>
        </p:spPr>
      </p:pic>
      <p:pic>
        <p:nvPicPr>
          <p:cNvPr id="23" name="pukulan-tembok-249978">
            <a:hlinkClick r:id="" action="ppaction://media"/>
            <a:extLst>
              <a:ext uri="{FF2B5EF4-FFF2-40B4-BE49-F238E27FC236}">
                <a16:creationId xmlns:a16="http://schemas.microsoft.com/office/drawing/2014/main" id="{14912628-7D0C-46E3-B4F1-C65F368EBE1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8">
                  <p14:trim end="3554.2812"/>
                </p14:media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344916" y="406575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298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34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0" fill="hold"/>
                                        <p:tgtEl>
                                          <p:spTgt spid="2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0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396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9396"/>
                            </p:stCondLst>
                            <p:childTnLst>
                              <p:par>
                                <p:cTn id="1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1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20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2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390" y="455260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097" y="45360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DBB5AC7F-309F-4629-AA6C-1091550D6275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Arc 135">
              <a:extLst>
                <a:ext uri="{FF2B5EF4-FFF2-40B4-BE49-F238E27FC236}">
                  <a16:creationId xmlns:a16="http://schemas.microsoft.com/office/drawing/2014/main" id="{CBBB4523-B574-4A23-B2C8-E2CAAC6EBE7D}"/>
                </a:ext>
              </a:extLst>
            </p:cNvPr>
            <p:cNvSpPr/>
            <p:nvPr/>
          </p:nvSpPr>
          <p:spPr>
            <a:xfrm rot="20202360">
              <a:off x="5108975" y="4428749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07604C44-E0DC-4665-B47D-4A4ABE4FF9F0}"/>
              </a:ext>
            </a:extLst>
          </p:cNvPr>
          <p:cNvSpPr/>
          <p:nvPr/>
        </p:nvSpPr>
        <p:spPr>
          <a:xfrm rot="6446420" flipH="1">
            <a:off x="3711416" y="4341095"/>
            <a:ext cx="518244" cy="736789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AIVoiceGenerator_com_11-12-2024T21_9_22_ F">
            <a:hlinkClick r:id="" action="ppaction://media"/>
            <a:extLst>
              <a:ext uri="{FF2B5EF4-FFF2-40B4-BE49-F238E27FC236}">
                <a16:creationId xmlns:a16="http://schemas.microsoft.com/office/drawing/2014/main" id="{ACB6AC05-71CB-411F-86B5-516D937C04E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411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169DE94-5614-4B70-B8FC-C57741D4A576}"/>
              </a:ext>
            </a:extLst>
          </p:cNvPr>
          <p:cNvGrpSpPr/>
          <p:nvPr/>
        </p:nvGrpSpPr>
        <p:grpSpPr>
          <a:xfrm>
            <a:off x="6403363" y="3469953"/>
            <a:ext cx="843992" cy="1339318"/>
            <a:chOff x="1048235" y="3573580"/>
            <a:chExt cx="1418628" cy="2251195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53B886B-063D-441A-A312-95355C187819}"/>
                </a:ext>
              </a:extLst>
            </p:cNvPr>
            <p:cNvGrpSpPr/>
            <p:nvPr/>
          </p:nvGrpSpPr>
          <p:grpSpPr>
            <a:xfrm>
              <a:off x="1048235" y="3573580"/>
              <a:ext cx="1418628" cy="2251195"/>
              <a:chOff x="1052980" y="2654171"/>
              <a:chExt cx="2211508" cy="3509402"/>
            </a:xfrm>
          </p:grpSpPr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4CC54F9E-0102-4191-A29F-13C0CACEF721}"/>
                  </a:ext>
                </a:extLst>
              </p:cNvPr>
              <p:cNvGrpSpPr/>
              <p:nvPr/>
            </p:nvGrpSpPr>
            <p:grpSpPr>
              <a:xfrm>
                <a:off x="1052980" y="2703386"/>
                <a:ext cx="2211508" cy="3460187"/>
                <a:chOff x="3651142" y="4827937"/>
                <a:chExt cx="2536875" cy="3969267"/>
              </a:xfrm>
            </p:grpSpPr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B2F13570-0394-4E91-967F-7552B6197C88}"/>
                    </a:ext>
                  </a:extLst>
                </p:cNvPr>
                <p:cNvCxnSpPr>
                  <a:cxnSpLocks/>
                  <a:endCxn id="153" idx="3"/>
                </p:cNvCxnSpPr>
                <p:nvPr/>
              </p:nvCxnSpPr>
              <p:spPr>
                <a:xfrm flipH="1">
                  <a:off x="4590002" y="7188136"/>
                  <a:ext cx="9240" cy="1257603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F32EC3B8-1B7B-45E2-9679-07A048F7C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150" name="Oval 149">
                  <a:extLst>
                    <a:ext uri="{FF2B5EF4-FFF2-40B4-BE49-F238E27FC236}">
                      <a16:creationId xmlns:a16="http://schemas.microsoft.com/office/drawing/2014/main" id="{72B7C54F-8939-4AFA-A025-196D98FFD292}"/>
                    </a:ext>
                  </a:extLst>
                </p:cNvPr>
                <p:cNvSpPr/>
                <p:nvPr/>
              </p:nvSpPr>
              <p:spPr>
                <a:xfrm>
                  <a:off x="3651142" y="4827937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A4C2257A-257C-41DF-83D9-4CC219F4C897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Rectangle: Top Corners Rounded 151">
                  <a:extLst>
                    <a:ext uri="{FF2B5EF4-FFF2-40B4-BE49-F238E27FC236}">
                      <a16:creationId xmlns:a16="http://schemas.microsoft.com/office/drawing/2014/main" id="{154EBAEB-1F78-44E9-A13D-005D5491A1B6}"/>
                    </a:ext>
                  </a:extLst>
                </p:cNvPr>
                <p:cNvSpPr/>
                <p:nvPr/>
              </p:nvSpPr>
              <p:spPr>
                <a:xfrm>
                  <a:off x="4928257" y="859689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Rectangle: Top Corners Rounded 152">
                  <a:extLst>
                    <a:ext uri="{FF2B5EF4-FFF2-40B4-BE49-F238E27FC236}">
                      <a16:creationId xmlns:a16="http://schemas.microsoft.com/office/drawing/2014/main" id="{EEBD523B-9AD5-4D70-A7B6-83D9FEFB9C0A}"/>
                    </a:ext>
                  </a:extLst>
                </p:cNvPr>
                <p:cNvSpPr/>
                <p:nvPr/>
              </p:nvSpPr>
              <p:spPr>
                <a:xfrm>
                  <a:off x="4255255" y="8445739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80688099-92F2-4B3B-9F76-3E6209B8385E}"/>
                    </a:ext>
                  </a:extLst>
                </p:cNvPr>
                <p:cNvSpPr/>
                <p:nvPr/>
              </p:nvSpPr>
              <p:spPr>
                <a:xfrm rot="1304321">
                  <a:off x="3653408" y="6444960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63F8EDBB-B273-4DD7-8048-296212BE4299}"/>
                    </a:ext>
                  </a:extLst>
                </p:cNvPr>
                <p:cNvSpPr/>
                <p:nvPr/>
              </p:nvSpPr>
              <p:spPr>
                <a:xfrm flipH="1">
                  <a:off x="5363737" y="6357329"/>
                  <a:ext cx="719415" cy="979649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9414" h="979646">
                      <a:moveTo>
                        <a:pt x="0" y="0"/>
                      </a:moveTo>
                      <a:cubicBezTo>
                        <a:pt x="54252" y="82730"/>
                        <a:pt x="62441" y="446011"/>
                        <a:pt x="168042" y="596585"/>
                      </a:cubicBezTo>
                      <a:cubicBezTo>
                        <a:pt x="273643" y="747159"/>
                        <a:pt x="541723" y="839603"/>
                        <a:pt x="633604" y="903446"/>
                      </a:cubicBezTo>
                      <a:cubicBezTo>
                        <a:pt x="725485" y="967290"/>
                        <a:pt x="719329" y="979646"/>
                        <a:pt x="719329" y="979646"/>
                      </a:cubicBezTo>
                      <a:lnTo>
                        <a:pt x="719329" y="979646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75DBCE27-938C-4452-A857-058E7A42FCB8}"/>
                    </a:ext>
                  </a:extLst>
                </p:cNvPr>
                <p:cNvSpPr/>
                <p:nvPr/>
              </p:nvSpPr>
              <p:spPr>
                <a:xfrm rot="21179857">
                  <a:off x="5018001" y="6174895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4" name="Oval 163">
                  <a:extLst>
                    <a:ext uri="{FF2B5EF4-FFF2-40B4-BE49-F238E27FC236}">
                      <a16:creationId xmlns:a16="http://schemas.microsoft.com/office/drawing/2014/main" id="{9D53F1D5-4CAD-4860-B0B3-E44E0F5CAEE8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5" name="Oval 164">
                  <a:extLst>
                    <a:ext uri="{FF2B5EF4-FFF2-40B4-BE49-F238E27FC236}">
                      <a16:creationId xmlns:a16="http://schemas.microsoft.com/office/drawing/2014/main" id="{D74A37F3-9C31-4B60-A16A-482D5CE43836}"/>
                    </a:ext>
                  </a:extLst>
                </p:cNvPr>
                <p:cNvSpPr/>
                <p:nvPr/>
              </p:nvSpPr>
              <p:spPr>
                <a:xfrm>
                  <a:off x="4555116" y="585237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B1AAE0EA-9783-4352-8C96-B1F4363BA791}"/>
                    </a:ext>
                  </a:extLst>
                </p:cNvPr>
                <p:cNvSpPr/>
                <p:nvPr/>
              </p:nvSpPr>
              <p:spPr>
                <a:xfrm>
                  <a:off x="5422915" y="586008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A1EEFEA0-EF9E-44A1-AA59-26356297AB89}"/>
                  </a:ext>
                </a:extLst>
              </p:cNvPr>
              <p:cNvGrpSpPr/>
              <p:nvPr/>
            </p:nvGrpSpPr>
            <p:grpSpPr>
              <a:xfrm flipH="1">
                <a:off x="1155137" y="2654171"/>
                <a:ext cx="1972366" cy="622593"/>
                <a:chOff x="914841" y="1896670"/>
                <a:chExt cx="1972366" cy="622593"/>
              </a:xfrm>
            </p:grpSpPr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4572B549-D8BD-4C5E-839A-7F5A05E30DA8}"/>
                    </a:ext>
                  </a:extLst>
                </p:cNvPr>
                <p:cNvSpPr/>
                <p:nvPr/>
              </p:nvSpPr>
              <p:spPr>
                <a:xfrm flipH="1">
                  <a:off x="914841" y="2386708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95C96BD1-1459-4573-B55C-561FEE195494}"/>
                    </a:ext>
                  </a:extLst>
                </p:cNvPr>
                <p:cNvSpPr/>
                <p:nvPr/>
              </p:nvSpPr>
              <p:spPr>
                <a:xfrm flipH="1">
                  <a:off x="951310" y="1896670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DEC05C75-2069-418C-AC1A-9CA8DF3BD3E9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244F9B35-5944-44B2-8562-8AF523519749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38" name="Arc 137">
              <a:extLst>
                <a:ext uri="{FF2B5EF4-FFF2-40B4-BE49-F238E27FC236}">
                  <a16:creationId xmlns:a16="http://schemas.microsoft.com/office/drawing/2014/main" id="{5695F933-784A-4738-A984-90507F7699E1}"/>
                </a:ext>
              </a:extLst>
            </p:cNvPr>
            <p:cNvSpPr/>
            <p:nvPr/>
          </p:nvSpPr>
          <p:spPr>
            <a:xfrm rot="20799047">
              <a:off x="1382244" y="4299086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Arc 138">
              <a:extLst>
                <a:ext uri="{FF2B5EF4-FFF2-40B4-BE49-F238E27FC236}">
                  <a16:creationId xmlns:a16="http://schemas.microsoft.com/office/drawing/2014/main" id="{C62CE627-71C4-416F-BF4B-7375CFD16A97}"/>
                </a:ext>
              </a:extLst>
            </p:cNvPr>
            <p:cNvSpPr/>
            <p:nvPr/>
          </p:nvSpPr>
          <p:spPr>
            <a:xfrm rot="20364936">
              <a:off x="1889126" y="4296405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Arc 166">
              <a:extLst>
                <a:ext uri="{FF2B5EF4-FFF2-40B4-BE49-F238E27FC236}">
                  <a16:creationId xmlns:a16="http://schemas.microsoft.com/office/drawing/2014/main" id="{825108F9-392A-4AD6-8408-8253B68711D3}"/>
                </a:ext>
              </a:extLst>
            </p:cNvPr>
            <p:cNvSpPr/>
            <p:nvPr/>
          </p:nvSpPr>
          <p:spPr>
            <a:xfrm rot="10009664">
              <a:off x="1754340" y="4606383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deep-sigh-and-exhale-102832">
            <a:hlinkClick r:id="" action="ppaction://media"/>
            <a:extLst>
              <a:ext uri="{FF2B5EF4-FFF2-40B4-BE49-F238E27FC236}">
                <a16:creationId xmlns:a16="http://schemas.microsoft.com/office/drawing/2014/main" id="{3516D5EF-5FC0-46A4-A214-604EB01DB2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BE94ACDC-411A-47C2-8785-31F77272F9A2}"/>
              </a:ext>
            </a:extLst>
          </p:cNvPr>
          <p:cNvGrpSpPr/>
          <p:nvPr/>
        </p:nvGrpSpPr>
        <p:grpSpPr>
          <a:xfrm>
            <a:off x="4633053" y="3959929"/>
            <a:ext cx="1308234" cy="1609139"/>
            <a:chOff x="4633053" y="3959929"/>
            <a:chExt cx="1308234" cy="1609139"/>
          </a:xfrm>
        </p:grpSpPr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41C3D489-A2E5-4A9A-B179-04D139C2A955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FAF6A383-1D81-4418-A843-CF74184A1823}"/>
                  </a:ext>
                </a:extLst>
              </p:cNvPr>
              <p:cNvGrpSpPr/>
              <p:nvPr/>
            </p:nvGrpSpPr>
            <p:grpSpPr>
              <a:xfrm flipH="1">
                <a:off x="4194421" y="6342971"/>
                <a:ext cx="2334528" cy="3136023"/>
                <a:chOff x="-704602" y="7985701"/>
                <a:chExt cx="3011800" cy="4045817"/>
              </a:xfrm>
            </p:grpSpPr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C8B75C20-2F64-44CA-AA31-71B695CA97D9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0A8D38E5-4203-4AED-B365-AD0125AB79BA}"/>
                    </a:ext>
                  </a:extLst>
                </p:cNvPr>
                <p:cNvGrpSpPr/>
                <p:nvPr/>
              </p:nvGrpSpPr>
              <p:grpSpPr>
                <a:xfrm>
                  <a:off x="-229676" y="8483998"/>
                  <a:ext cx="2536874" cy="3547520"/>
                  <a:chOff x="-229676" y="8483998"/>
                  <a:chExt cx="2536874" cy="3547520"/>
                </a:xfrm>
              </p:grpSpPr>
              <p:cxnSp>
                <p:nvCxnSpPr>
                  <p:cNvPr id="192" name="Straight Connector 191">
                    <a:extLst>
                      <a:ext uri="{FF2B5EF4-FFF2-40B4-BE49-F238E27FC236}">
                        <a16:creationId xmlns:a16="http://schemas.microsoft.com/office/drawing/2014/main" id="{A653E0FF-90EE-4632-990B-B76104671E2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1" name="Straight Connector 180">
                    <a:extLst>
                      <a:ext uri="{FF2B5EF4-FFF2-40B4-BE49-F238E27FC236}">
                        <a16:creationId xmlns:a16="http://schemas.microsoft.com/office/drawing/2014/main" id="{98044A18-E312-4742-BC2F-708F5796B6E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2" name="Oval 181">
                    <a:extLst>
                      <a:ext uri="{FF2B5EF4-FFF2-40B4-BE49-F238E27FC236}">
                        <a16:creationId xmlns:a16="http://schemas.microsoft.com/office/drawing/2014/main" id="{0A3943DD-BEF0-4C0C-A3EF-1FD1B1FADDDB}"/>
                      </a:ext>
                    </a:extLst>
                  </p:cNvPr>
                  <p:cNvSpPr/>
                  <p:nvPr/>
                </p:nvSpPr>
                <p:spPr>
                  <a:xfrm>
                    <a:off x="-229676" y="8483998"/>
                    <a:ext cx="2536874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5" name="Rectangle: Top Corners Rounded 184">
                    <a:extLst>
                      <a:ext uri="{FF2B5EF4-FFF2-40B4-BE49-F238E27FC236}">
                        <a16:creationId xmlns:a16="http://schemas.microsoft.com/office/drawing/2014/main" id="{92C58729-FF8C-4C04-B657-D7B0CA540BE3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Freeform: Shape 185">
                    <a:extLst>
                      <a:ext uri="{FF2B5EF4-FFF2-40B4-BE49-F238E27FC236}">
                        <a16:creationId xmlns:a16="http://schemas.microsoft.com/office/drawing/2014/main" id="{B7C02184-CDC4-4FCE-BF5D-21FFDA5F79AB}"/>
                      </a:ext>
                    </a:extLst>
                  </p:cNvPr>
                  <p:cNvSpPr/>
                  <p:nvPr/>
                </p:nvSpPr>
                <p:spPr>
                  <a:xfrm rot="18375939">
                    <a:off x="1008627" y="9969220"/>
                    <a:ext cx="649909" cy="923976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7" name="Freeform: Shape 186">
                    <a:extLst>
                      <a:ext uri="{FF2B5EF4-FFF2-40B4-BE49-F238E27FC236}">
                        <a16:creationId xmlns:a16="http://schemas.microsoft.com/office/drawing/2014/main" id="{79FB589F-7546-492B-926E-84F17B79B339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3" name="Rectangle: Top Corners Rounded 192">
                    <a:extLst>
                      <a:ext uri="{FF2B5EF4-FFF2-40B4-BE49-F238E27FC236}">
                        <a16:creationId xmlns:a16="http://schemas.microsoft.com/office/drawing/2014/main" id="{F92F5375-666B-4054-A666-479513CFF9E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667B84C3-5FC5-4B43-BB5F-AB01B19C80D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6D813DB9-FFCC-4B43-B5A8-493CD9E36C7C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B6640ABC-0FB6-4DA0-95A1-8FAB08C5337F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EC34EE6F-E65C-4F7E-B6A9-22A16048D8C1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B08A5479-7874-4399-827A-831405301F5F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E3C193F3-41A1-4BF6-B56C-5AD1C1F5EB24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72A9C549-BD90-4E83-8D38-CD485886DD5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6EE0858B-13AE-4D51-95C2-E02163469F5F}"/>
                </a:ext>
              </a:extLst>
            </p:cNvPr>
            <p:cNvSpPr/>
            <p:nvPr/>
          </p:nvSpPr>
          <p:spPr>
            <a:xfrm flipH="1">
              <a:off x="5131899" y="4545646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8A02FF29-A639-4F03-A50E-37ED77CBDDFE}"/>
                </a:ext>
              </a:extLst>
            </p:cNvPr>
            <p:cNvSpPr/>
            <p:nvPr/>
          </p:nvSpPr>
          <p:spPr>
            <a:xfrm flipH="1">
              <a:off x="4869528" y="453325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8" name="Arc 197">
              <a:extLst>
                <a:ext uri="{FF2B5EF4-FFF2-40B4-BE49-F238E27FC236}">
                  <a16:creationId xmlns:a16="http://schemas.microsoft.com/office/drawing/2014/main" id="{3B3CEE92-EF02-41E6-ABB8-554B2AFE25F4}"/>
                </a:ext>
              </a:extLst>
            </p:cNvPr>
            <p:cNvSpPr/>
            <p:nvPr/>
          </p:nvSpPr>
          <p:spPr>
            <a:xfrm rot="8464337">
              <a:off x="4862979" y="4350405"/>
              <a:ext cx="176390" cy="10457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Arc 198">
              <a:extLst>
                <a:ext uri="{FF2B5EF4-FFF2-40B4-BE49-F238E27FC236}">
                  <a16:creationId xmlns:a16="http://schemas.microsoft.com/office/drawing/2014/main" id="{8407FB73-5F15-484A-9CCF-FDBB8B646BB9}"/>
                </a:ext>
              </a:extLst>
            </p:cNvPr>
            <p:cNvSpPr/>
            <p:nvPr/>
          </p:nvSpPr>
          <p:spPr>
            <a:xfrm rot="9951775">
              <a:off x="5105831" y="4379992"/>
              <a:ext cx="176390" cy="10457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74740D-0964-40D3-8737-4BE452BB011D}"/>
                </a:ext>
              </a:extLst>
            </p:cNvPr>
            <p:cNvSpPr/>
            <p:nvPr/>
          </p:nvSpPr>
          <p:spPr>
            <a:xfrm>
              <a:off x="5124401" y="4503691"/>
              <a:ext cx="76251" cy="22462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7CD5B752-0BEE-4BB1-A6F8-30583F213D27}"/>
                </a:ext>
              </a:extLst>
            </p:cNvPr>
            <p:cNvSpPr/>
            <p:nvPr/>
          </p:nvSpPr>
          <p:spPr>
            <a:xfrm>
              <a:off x="4860466" y="4484961"/>
              <a:ext cx="76251" cy="22462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Arc 201">
              <a:extLst>
                <a:ext uri="{FF2B5EF4-FFF2-40B4-BE49-F238E27FC236}">
                  <a16:creationId xmlns:a16="http://schemas.microsoft.com/office/drawing/2014/main" id="{8552DDBA-58CA-4072-B2A6-78288F9B5FB7}"/>
                </a:ext>
              </a:extLst>
            </p:cNvPr>
            <p:cNvSpPr/>
            <p:nvPr/>
          </p:nvSpPr>
          <p:spPr>
            <a:xfrm>
              <a:off x="4915483" y="4786123"/>
              <a:ext cx="168635" cy="401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1758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5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8979538" y="1468212"/>
            <a:ext cx="2116777" cy="3318706"/>
            <a:chOff x="1367737" y="2245196"/>
            <a:chExt cx="2116777" cy="3318706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3F8804AA-C844-4A5D-9BD6-9DC2E1C8DA16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18706"/>
              <a:chOff x="1367737" y="2245196"/>
              <a:chExt cx="2116777" cy="3318706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33206F24-9B97-4E79-9466-9450A464D8B9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18706"/>
                <a:chOff x="1367737" y="2245196"/>
                <a:chExt cx="2116777" cy="3318706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6"/>
                  <a:ext cx="2116777" cy="3318706"/>
                  <a:chOff x="1074868" y="3573966"/>
                  <a:chExt cx="1418628" cy="2224136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8" cy="2224136"/>
                    <a:chOff x="1094498" y="2654773"/>
                    <a:chExt cx="2211508" cy="3467219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498" y="2657176"/>
                      <a:ext cx="2211508" cy="3464816"/>
                      <a:chOff x="3698768" y="4774931"/>
                      <a:chExt cx="2536875" cy="3974578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1927399">
                        <a:off x="3958934" y="6377448"/>
                        <a:ext cx="649909" cy="923978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98790" y="6952266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8" y="4774931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96277" y="5803219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966024" y="8549198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73442" y="8448466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21179857">
                        <a:off x="4978418" y="6209059"/>
                        <a:ext cx="129037" cy="190499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78868" y="5803218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0338" y="5905584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409353" y="5917783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1972366" cy="622593"/>
                      <a:chOff x="900019" y="1897272"/>
                      <a:chExt cx="1972366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00019" y="2387310"/>
                        <a:ext cx="1972366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36488" y="1897272"/>
                        <a:ext cx="1899425" cy="522495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800953" flipH="1">
                    <a:off x="1444436" y="4136304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0364936">
                    <a:off x="1846816" y="4076372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4BFA4EDE-156F-4008-B61F-BF0806565D32}"/>
                    </a:ext>
                  </a:extLst>
                </p:cNvPr>
                <p:cNvSpPr/>
                <p:nvPr/>
              </p:nvSpPr>
              <p:spPr>
                <a:xfrm rot="10969042">
                  <a:off x="2635386" y="3278080"/>
                  <a:ext cx="267035" cy="116097"/>
                </a:xfrm>
                <a:custGeom>
                  <a:avLst/>
                  <a:gdLst>
                    <a:gd name="connsiteX0" fmla="*/ 77599 w 155198"/>
                    <a:gd name="connsiteY0" fmla="*/ 0 h 45719"/>
                    <a:gd name="connsiteX1" fmla="*/ 142208 w 155198"/>
                    <a:gd name="connsiteY1" fmla="*/ 26582 h 45719"/>
                    <a:gd name="connsiteX2" fmla="*/ 155198 w 155198"/>
                    <a:gd name="connsiteY2" fmla="*/ 45719 h 45719"/>
                    <a:gd name="connsiteX3" fmla="*/ 0 w 155198"/>
                    <a:gd name="connsiteY3" fmla="*/ 45719 h 45719"/>
                    <a:gd name="connsiteX4" fmla="*/ 12990 w 155198"/>
                    <a:gd name="connsiteY4" fmla="*/ 26582 h 45719"/>
                    <a:gd name="connsiteX5" fmla="*/ 77599 w 155198"/>
                    <a:gd name="connsiteY5" fmla="*/ 0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5198" h="45719">
                      <a:moveTo>
                        <a:pt x="77599" y="0"/>
                      </a:moveTo>
                      <a:cubicBezTo>
                        <a:pt x="102831" y="0"/>
                        <a:pt x="125673" y="10158"/>
                        <a:pt x="142208" y="26582"/>
                      </a:cubicBezTo>
                      <a:lnTo>
                        <a:pt x="155198" y="45719"/>
                      </a:lnTo>
                      <a:lnTo>
                        <a:pt x="0" y="45719"/>
                      </a:lnTo>
                      <a:lnTo>
                        <a:pt x="12990" y="26582"/>
                      </a:lnTo>
                      <a:cubicBezTo>
                        <a:pt x="29525" y="10158"/>
                        <a:pt x="52368" y="0"/>
                        <a:pt x="77599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519FBDBD-4CBE-4706-BE0B-32D4B52D2ED7}"/>
                  </a:ext>
                </a:extLst>
              </p:cNvPr>
              <p:cNvSpPr/>
              <p:nvPr/>
            </p:nvSpPr>
            <p:spPr>
              <a:xfrm rot="10630958" flipH="1">
                <a:off x="1935693" y="3278839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18567832" flipH="1">
              <a:off x="2883560" y="3839286"/>
              <a:ext cx="600070" cy="210646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372" h="383061">
                  <a:moveTo>
                    <a:pt x="0" y="0"/>
                  </a:moveTo>
                  <a:cubicBezTo>
                    <a:pt x="105601" y="150574"/>
                    <a:pt x="373681" y="243018"/>
                    <a:pt x="465562" y="306861"/>
                  </a:cubicBezTo>
                  <a:cubicBezTo>
                    <a:pt x="557443" y="370705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5" name="cough-104521">
            <a:hlinkClick r:id="" action="ppaction://media"/>
            <a:extLst>
              <a:ext uri="{FF2B5EF4-FFF2-40B4-BE49-F238E27FC236}">
                <a16:creationId xmlns:a16="http://schemas.microsoft.com/office/drawing/2014/main" id="{D799EFE5-6094-4F8E-B417-F54509EA51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34" name="emojimouth">
            <a:hlinkClick r:id="" action="ppaction://media"/>
            <a:extLst>
              <a:ext uri="{FF2B5EF4-FFF2-40B4-BE49-F238E27FC236}">
                <a16:creationId xmlns:a16="http://schemas.microsoft.com/office/drawing/2014/main" id="{8A2245CD-FC7E-4E8E-948A-141823711C9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300" end="2376.3"/>
                </p14:media>
              </p:ext>
            </p:extLst>
          </p:nvPr>
        </p:nvPicPr>
        <p:blipFill rotWithShape="1">
          <a:blip r:embed="rId11"/>
          <a:srcRect l="47529" t="18259" r="41262" b="68965"/>
          <a:stretch/>
        </p:blipFill>
        <p:spPr>
          <a:xfrm>
            <a:off x="9856560" y="2941660"/>
            <a:ext cx="329041" cy="210962"/>
          </a:xfrm>
          <a:prstGeom prst="rect">
            <a:avLst/>
          </a:prstGeom>
        </p:spPr>
      </p:pic>
      <p:pic>
        <p:nvPicPr>
          <p:cNvPr id="6" name="AIVoiceGenerator_com_11-12-2024T21_23_17_ D">
            <a:hlinkClick r:id="" action="ppaction://media"/>
            <a:extLst>
              <a:ext uri="{FF2B5EF4-FFF2-40B4-BE49-F238E27FC236}">
                <a16:creationId xmlns:a16="http://schemas.microsoft.com/office/drawing/2014/main" id="{8AA4898F-FBE7-4C21-B0C9-963652C81F8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30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89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340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7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4"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vide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390" y="455260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097" y="45360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DBB5AC7F-309F-4629-AA6C-1091550D6275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Arc 135">
              <a:extLst>
                <a:ext uri="{FF2B5EF4-FFF2-40B4-BE49-F238E27FC236}">
                  <a16:creationId xmlns:a16="http://schemas.microsoft.com/office/drawing/2014/main" id="{CBBB4523-B574-4A23-B2C8-E2CAAC6EBE7D}"/>
                </a:ext>
              </a:extLst>
            </p:cNvPr>
            <p:cNvSpPr/>
            <p:nvPr/>
          </p:nvSpPr>
          <p:spPr>
            <a:xfrm rot="20202360">
              <a:off x="5108975" y="4428749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07604C44-E0DC-4665-B47D-4A4ABE4FF9F0}"/>
              </a:ext>
            </a:extLst>
          </p:cNvPr>
          <p:cNvSpPr/>
          <p:nvPr/>
        </p:nvSpPr>
        <p:spPr>
          <a:xfrm rot="3783301" flipH="1">
            <a:off x="4002494" y="4517207"/>
            <a:ext cx="518244" cy="736789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0623547-2236-44E7-B1FB-EFFBD974CB85}"/>
              </a:ext>
            </a:extLst>
          </p:cNvPr>
          <p:cNvSpPr/>
          <p:nvPr/>
        </p:nvSpPr>
        <p:spPr>
          <a:xfrm rot="2359561">
            <a:off x="3730766" y="4674146"/>
            <a:ext cx="563296" cy="31571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AIVoiceGenerator_com_11-12-2024T21_25_43_ F">
            <a:hlinkClick r:id="" action="ppaction://media"/>
            <a:extLst>
              <a:ext uri="{FF2B5EF4-FFF2-40B4-BE49-F238E27FC236}">
                <a16:creationId xmlns:a16="http://schemas.microsoft.com/office/drawing/2014/main" id="{2C378B9B-3756-4B67-88AE-EE2A4F8A893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464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712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366567" y="2015024"/>
            <a:ext cx="2116777" cy="3233437"/>
            <a:chOff x="1367737" y="2245197"/>
            <a:chExt cx="2116777" cy="3233437"/>
          </a:xfrm>
        </p:grpSpPr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18567832" flipH="1">
              <a:off x="2883560" y="3839286"/>
              <a:ext cx="600070" cy="210646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372" h="383061">
                  <a:moveTo>
                    <a:pt x="0" y="0"/>
                  </a:moveTo>
                  <a:cubicBezTo>
                    <a:pt x="105601" y="150574"/>
                    <a:pt x="373681" y="243018"/>
                    <a:pt x="465562" y="306861"/>
                  </a:cubicBezTo>
                  <a:cubicBezTo>
                    <a:pt x="557443" y="370705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EDE2FC5D-A189-478C-BC10-277CCA841073}"/>
                </a:ext>
              </a:extLst>
            </p:cNvPr>
            <p:cNvGrpSpPr/>
            <p:nvPr/>
          </p:nvGrpSpPr>
          <p:grpSpPr>
            <a:xfrm>
              <a:off x="1367737" y="2245197"/>
              <a:ext cx="2116777" cy="3233437"/>
              <a:chOff x="1074868" y="3573966"/>
              <a:chExt cx="1418628" cy="2166990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DADB7557-14F1-4B03-B01B-8754E1739EB4}"/>
                  </a:ext>
                </a:extLst>
              </p:cNvPr>
              <p:cNvGrpSpPr/>
              <p:nvPr/>
            </p:nvGrpSpPr>
            <p:grpSpPr>
              <a:xfrm>
                <a:off x="1074868" y="3573966"/>
                <a:ext cx="1418628" cy="2166990"/>
                <a:chOff x="1094498" y="2654773"/>
                <a:chExt cx="2211508" cy="3378133"/>
              </a:xfrm>
            </p:grpSpPr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8EDDE5BD-813E-45C2-B611-9101758C44C1}"/>
                    </a:ext>
                  </a:extLst>
                </p:cNvPr>
                <p:cNvGrpSpPr/>
                <p:nvPr/>
              </p:nvGrpSpPr>
              <p:grpSpPr>
                <a:xfrm>
                  <a:off x="1094498" y="2657176"/>
                  <a:ext cx="2211508" cy="3375730"/>
                  <a:chOff x="3698768" y="4774931"/>
                  <a:chExt cx="2536875" cy="3872385"/>
                </a:xfrm>
              </p:grpSpPr>
              <p:cxnSp>
                <p:nvCxnSpPr>
                  <p:cNvPr id="211" name="Straight Connector 210">
                    <a:extLst>
                      <a:ext uri="{FF2B5EF4-FFF2-40B4-BE49-F238E27FC236}">
                        <a16:creationId xmlns:a16="http://schemas.microsoft.com/office/drawing/2014/main" id="{6F56318C-C001-4F0C-B005-5B4CB9E06D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877960" y="7121866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2" name="Straight Connector 211">
                    <a:extLst>
                      <a:ext uri="{FF2B5EF4-FFF2-40B4-BE49-F238E27FC236}">
                        <a16:creationId xmlns:a16="http://schemas.microsoft.com/office/drawing/2014/main" id="{ADE3BC5F-099E-4A09-8003-C8386D1AAC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25512" y="6750036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3" name="Oval 212">
                    <a:extLst>
                      <a:ext uri="{FF2B5EF4-FFF2-40B4-BE49-F238E27FC236}">
                        <a16:creationId xmlns:a16="http://schemas.microsoft.com/office/drawing/2014/main" id="{42FE6FCD-8FF0-4AF2-BE9F-7BBAD78856B1}"/>
                      </a:ext>
                    </a:extLst>
                  </p:cNvPr>
                  <p:cNvSpPr/>
                  <p:nvPr/>
                </p:nvSpPr>
                <p:spPr>
                  <a:xfrm>
                    <a:off x="3698768" y="4774931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Oval 213">
                    <a:extLst>
                      <a:ext uri="{FF2B5EF4-FFF2-40B4-BE49-F238E27FC236}">
                        <a16:creationId xmlns:a16="http://schemas.microsoft.com/office/drawing/2014/main" id="{4578680F-54C9-4CE8-98D2-E3046C124D24}"/>
                      </a:ext>
                    </a:extLst>
                  </p:cNvPr>
                  <p:cNvSpPr/>
                  <p:nvPr/>
                </p:nvSpPr>
                <p:spPr>
                  <a:xfrm>
                    <a:off x="4587850" y="5796152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Rectangle: Top Corners Rounded 214">
                    <a:extLst>
                      <a:ext uri="{FF2B5EF4-FFF2-40B4-BE49-F238E27FC236}">
                        <a16:creationId xmlns:a16="http://schemas.microsoft.com/office/drawing/2014/main" id="{18912D7F-66B0-4DFC-8D1C-6621FDAB1044}"/>
                      </a:ext>
                    </a:extLst>
                  </p:cNvPr>
                  <p:cNvSpPr/>
                  <p:nvPr/>
                </p:nvSpPr>
                <p:spPr>
                  <a:xfrm>
                    <a:off x="5074177" y="8244019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Rectangle: Top Corners Rounded 215">
                    <a:extLst>
                      <a:ext uri="{FF2B5EF4-FFF2-40B4-BE49-F238E27FC236}">
                        <a16:creationId xmlns:a16="http://schemas.microsoft.com/office/drawing/2014/main" id="{47D438CE-611C-4B46-855D-DBE1DA585875}"/>
                      </a:ext>
                    </a:extLst>
                  </p:cNvPr>
                  <p:cNvSpPr/>
                  <p:nvPr/>
                </p:nvSpPr>
                <p:spPr>
                  <a:xfrm>
                    <a:off x="4783838" y="8447005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04A47A1B-C26A-447A-B265-3D0236495F50}"/>
                      </a:ext>
                    </a:extLst>
                  </p:cNvPr>
                  <p:cNvSpPr/>
                  <p:nvPr/>
                </p:nvSpPr>
                <p:spPr>
                  <a:xfrm rot="21179857">
                    <a:off x="5328494" y="6178563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Oval 217">
                    <a:extLst>
                      <a:ext uri="{FF2B5EF4-FFF2-40B4-BE49-F238E27FC236}">
                        <a16:creationId xmlns:a16="http://schemas.microsoft.com/office/drawing/2014/main" id="{FC39F9CA-55A2-4FEC-9225-61A59F94C46F}"/>
                      </a:ext>
                    </a:extLst>
                  </p:cNvPr>
                  <p:cNvSpPr/>
                  <p:nvPr/>
                </p:nvSpPr>
                <p:spPr>
                  <a:xfrm>
                    <a:off x="5470441" y="5796151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Oval 218">
                    <a:extLst>
                      <a:ext uri="{FF2B5EF4-FFF2-40B4-BE49-F238E27FC236}">
                        <a16:creationId xmlns:a16="http://schemas.microsoft.com/office/drawing/2014/main" id="{E9213076-C2A3-42E2-8DE1-F4316362AAF0}"/>
                      </a:ext>
                    </a:extLst>
                  </p:cNvPr>
                  <p:cNvSpPr/>
                  <p:nvPr/>
                </p:nvSpPr>
                <p:spPr>
                  <a:xfrm>
                    <a:off x="4707787" y="587714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3810B921-8C21-4B87-A825-9A67CC0FA26A}"/>
                      </a:ext>
                    </a:extLst>
                  </p:cNvPr>
                  <p:cNvSpPr/>
                  <p:nvPr/>
                </p:nvSpPr>
                <p:spPr>
                  <a:xfrm>
                    <a:off x="5571125" y="588855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B5AE08F-8C61-4C4F-A238-3D2F3090C6A4}"/>
                      </a:ext>
                    </a:extLst>
                  </p:cNvPr>
                  <p:cNvSpPr/>
                  <p:nvPr/>
                </p:nvSpPr>
                <p:spPr>
                  <a:xfrm rot="579911">
                    <a:off x="4200972" y="6392281"/>
                    <a:ext cx="649909" cy="923978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A3F257F9-8276-4EC9-94A6-B17573586005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1972366" cy="622593"/>
                  <a:chOff x="900019" y="1897272"/>
                  <a:chExt cx="1972366" cy="622593"/>
                </a:xfrm>
              </p:grpSpPr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E8319B34-8A4F-4BE6-8427-D0D1B1207F9D}"/>
                      </a:ext>
                    </a:extLst>
                  </p:cNvPr>
                  <p:cNvSpPr/>
                  <p:nvPr/>
                </p:nvSpPr>
                <p:spPr>
                  <a:xfrm flipH="1">
                    <a:off x="900019" y="2387310"/>
                    <a:ext cx="1972366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F2C6D2B3-9DD8-4499-B599-62592FCA96BE}"/>
                      </a:ext>
                    </a:extLst>
                  </p:cNvPr>
                  <p:cNvSpPr/>
                  <p:nvPr/>
                </p:nvSpPr>
                <p:spPr>
                  <a:xfrm flipH="1">
                    <a:off x="936488" y="1897272"/>
                    <a:ext cx="1899425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1C246CA7-2C3F-41C0-9EE2-C5D4A74C25E6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6A2CDBD2-77AB-44B4-90E6-872AD335555D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02" name="Arc 201">
                <a:extLst>
                  <a:ext uri="{FF2B5EF4-FFF2-40B4-BE49-F238E27FC236}">
                    <a16:creationId xmlns:a16="http://schemas.microsoft.com/office/drawing/2014/main" id="{42A9F8A5-CCD8-4E95-ABF3-E313EC236035}"/>
                  </a:ext>
                </a:extLst>
              </p:cNvPr>
              <p:cNvSpPr/>
              <p:nvPr/>
            </p:nvSpPr>
            <p:spPr>
              <a:xfrm rot="800953" flipH="1">
                <a:off x="1521218" y="4109981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Arc 202">
                <a:extLst>
                  <a:ext uri="{FF2B5EF4-FFF2-40B4-BE49-F238E27FC236}">
                    <a16:creationId xmlns:a16="http://schemas.microsoft.com/office/drawing/2014/main" id="{4EEDFAC3-A66D-4FB4-951C-EC43D712692A}"/>
                  </a:ext>
                </a:extLst>
              </p:cNvPr>
              <p:cNvSpPr/>
              <p:nvPr/>
            </p:nvSpPr>
            <p:spPr>
              <a:xfrm rot="20364936">
                <a:off x="1932169" y="4093520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21" name="AIVoiceGenerator_com_11-12-2024T21_37_31_ D">
            <a:hlinkClick r:id="" action="ppaction://media"/>
            <a:extLst>
              <a:ext uri="{FF2B5EF4-FFF2-40B4-BE49-F238E27FC236}">
                <a16:creationId xmlns:a16="http://schemas.microsoft.com/office/drawing/2014/main" id="{699DAC63-02F5-4913-A101-7347FE7C61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33" name="door-squeak-46755">
            <a:hlinkClick r:id="" action="ppaction://media"/>
            <a:extLst>
              <a:ext uri="{FF2B5EF4-FFF2-40B4-BE49-F238E27FC236}">
                <a16:creationId xmlns:a16="http://schemas.microsoft.com/office/drawing/2014/main" id="{DB53A037-2BB3-40D1-8FBC-8256A7DB596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797598" y="4059763"/>
            <a:ext cx="609600" cy="609600"/>
          </a:xfrm>
          <a:prstGeom prst="rect">
            <a:avLst/>
          </a:prstGeom>
        </p:spPr>
      </p:pic>
      <p:grpSp>
        <p:nvGrpSpPr>
          <p:cNvPr id="135" name="Group 134">
            <a:extLst>
              <a:ext uri="{FF2B5EF4-FFF2-40B4-BE49-F238E27FC236}">
                <a16:creationId xmlns:a16="http://schemas.microsoft.com/office/drawing/2014/main" id="{E21381AF-E145-4451-9269-343897129813}"/>
              </a:ext>
            </a:extLst>
          </p:cNvPr>
          <p:cNvGrpSpPr/>
          <p:nvPr/>
        </p:nvGrpSpPr>
        <p:grpSpPr>
          <a:xfrm>
            <a:off x="8706762" y="3528343"/>
            <a:ext cx="134455" cy="133492"/>
            <a:chOff x="6235110" y="3968127"/>
            <a:chExt cx="130969" cy="130031"/>
          </a:xfrm>
        </p:grpSpPr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5E517FA0-0099-4EBB-83DC-62350C2B7EE2}"/>
                </a:ext>
              </a:extLst>
            </p:cNvPr>
            <p:cNvSpPr/>
            <p:nvPr/>
          </p:nvSpPr>
          <p:spPr>
            <a:xfrm rot="651327">
              <a:off x="6269744" y="3968127"/>
              <a:ext cx="61702" cy="810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6C39430F-88E0-48B9-81E0-E0BCE7008849}"/>
                </a:ext>
              </a:extLst>
            </p:cNvPr>
            <p:cNvSpPr/>
            <p:nvPr/>
          </p:nvSpPr>
          <p:spPr>
            <a:xfrm>
              <a:off x="6235110" y="4076700"/>
              <a:ext cx="130969" cy="21458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4" name="emojimouth">
            <a:hlinkClick r:id="" action="ppaction://media"/>
            <a:extLst>
              <a:ext uri="{FF2B5EF4-FFF2-40B4-BE49-F238E27FC236}">
                <a16:creationId xmlns:a16="http://schemas.microsoft.com/office/drawing/2014/main" id="{8A2245CD-FC7E-4E8E-948A-141823711C95}"/>
              </a:ext>
            </a:extLst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>
                  <p14:trim st="300" end="2376.3"/>
                </p14:media>
              </p:ext>
            </p:extLst>
          </p:nvPr>
        </p:nvPicPr>
        <p:blipFill rotWithShape="1">
          <a:blip r:embed="rId11"/>
          <a:srcRect l="47529" t="18259" r="41262" b="68965"/>
          <a:stretch/>
        </p:blipFill>
        <p:spPr>
          <a:xfrm>
            <a:off x="8566910" y="3475836"/>
            <a:ext cx="329041" cy="2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11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34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661" fill="hold"/>
                                        <p:tgtEl>
                                          <p:spTgt spid="1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4"/>
                  </p:tgtEl>
                </p:cond>
              </p:nextCondLst>
            </p:seq>
            <p:video>
              <p:cMediaNode vol="80000" showWhenStopped="0">
                <p:cTn id="17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video>
            <p:audio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409767" y="1152939"/>
                <a:ext cx="552633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525266" y="4109269"/>
                <a:ext cx="129524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534328" y="4454602"/>
                <a:ext cx="60255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286502" y="58763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162019" y="588668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8856" y="406087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0" name="Arc 189">
              <a:extLst>
                <a:ext uri="{FF2B5EF4-FFF2-40B4-BE49-F238E27FC236}">
                  <a16:creationId xmlns:a16="http://schemas.microsoft.com/office/drawing/2014/main" id="{B3819493-C5D5-45AA-B543-F7450F2926E7}"/>
                </a:ext>
              </a:extLst>
            </p:cNvPr>
            <p:cNvSpPr/>
            <p:nvPr/>
          </p:nvSpPr>
          <p:spPr>
            <a:xfrm>
              <a:off x="1486173" y="4605920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32BB7C69-23A7-4535-A9F7-A006BE3F3821}"/>
              </a:ext>
            </a:extLst>
          </p:cNvPr>
          <p:cNvGrpSpPr/>
          <p:nvPr/>
        </p:nvGrpSpPr>
        <p:grpSpPr>
          <a:xfrm>
            <a:off x="6755867" y="4142625"/>
            <a:ext cx="1709589" cy="2102809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EB8EE97C-E8C3-412B-AEF0-BB7026DA6D5A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98FCCC23-ECB2-4C60-B843-D09A2C9283EC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FF8CD2F4-1D15-4F13-B89E-99D86D12E361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0" name="Group 169">
                  <a:extLst>
                    <a:ext uri="{FF2B5EF4-FFF2-40B4-BE49-F238E27FC236}">
                      <a16:creationId xmlns:a16="http://schemas.microsoft.com/office/drawing/2014/main" id="{F1B8F537-3DD1-448E-8CAC-703D68C34B2C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EA07757B-D2A1-4257-9E9B-6983E18C688E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8" name="Straight Connector 177">
                    <a:extLst>
                      <a:ext uri="{FF2B5EF4-FFF2-40B4-BE49-F238E27FC236}">
                        <a16:creationId xmlns:a16="http://schemas.microsoft.com/office/drawing/2014/main" id="{41E6FEB7-1F9E-4AE5-BC55-1639907C83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Connector 178">
                    <a:extLst>
                      <a:ext uri="{FF2B5EF4-FFF2-40B4-BE49-F238E27FC236}">
                        <a16:creationId xmlns:a16="http://schemas.microsoft.com/office/drawing/2014/main" id="{01AAB536-1E4E-4CDC-AB9E-E91DADE8E5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7F5FA2C2-7F2E-4BCF-87C7-34BD5E819A76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3" name="Rectangle: Top Corners Rounded 182">
                    <a:extLst>
                      <a:ext uri="{FF2B5EF4-FFF2-40B4-BE49-F238E27FC236}">
                        <a16:creationId xmlns:a16="http://schemas.microsoft.com/office/drawing/2014/main" id="{A5CF8519-1E5D-492F-AC93-0518E9E6630E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7E373B61-D365-4B1B-9519-4365B85B276C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Rectangle: Top Corners Rounded 185">
                    <a:extLst>
                      <a:ext uri="{FF2B5EF4-FFF2-40B4-BE49-F238E27FC236}">
                        <a16:creationId xmlns:a16="http://schemas.microsoft.com/office/drawing/2014/main" id="{D8EA689A-46C0-4C19-AC85-950062D7C456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566B2E4-E092-4BAF-867E-45493FC1BCF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21A752F3-137A-45D2-B552-9AEA63FD83DB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188E932A-BA99-4730-873B-5B86102873CD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0C1B4A91-AB98-4FFF-B33E-49203FD74FD2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99D6F3-A5A2-40A8-9EE4-AE40EC406405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11913F9-A44C-4E0F-9D7B-83E48DE4ABC2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A9D39997-4A76-40D0-AE2B-2F245A9AF8F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2DCABFA-6154-47C5-BB62-D7742BE08EE5}"/>
                </a:ext>
              </a:extLst>
            </p:cNvPr>
            <p:cNvSpPr/>
            <p:nvPr/>
          </p:nvSpPr>
          <p:spPr>
            <a:xfrm flipH="1">
              <a:off x="5125618" y="4529190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9236159-8110-41BE-B1CA-A08BD85F86A4}"/>
                </a:ext>
              </a:extLst>
            </p:cNvPr>
            <p:cNvSpPr/>
            <p:nvPr/>
          </p:nvSpPr>
          <p:spPr>
            <a:xfrm flipH="1">
              <a:off x="4862981" y="45127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Arc 151">
              <a:extLst>
                <a:ext uri="{FF2B5EF4-FFF2-40B4-BE49-F238E27FC236}">
                  <a16:creationId xmlns:a16="http://schemas.microsoft.com/office/drawing/2014/main" id="{C0CA42B4-949A-4787-B6C9-AC6FADFA8AC9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B74ACF3E-423E-4832-9DCA-1159BD482513}"/>
                </a:ext>
              </a:extLst>
            </p:cNvPr>
            <p:cNvSpPr/>
            <p:nvPr/>
          </p:nvSpPr>
          <p:spPr>
            <a:xfrm rot="20202360">
              <a:off x="5108975" y="4428749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7144956" y="5124465"/>
            <a:ext cx="294789" cy="189002"/>
          </a:xfrm>
          <a:prstGeom prst="rect">
            <a:avLst/>
          </a:prstGeom>
        </p:spPr>
      </p:pic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FDDE62D9-5E56-4C29-B8AF-71F0EE2DF36D}"/>
              </a:ext>
            </a:extLst>
          </p:cNvPr>
          <p:cNvSpPr/>
          <p:nvPr/>
        </p:nvSpPr>
        <p:spPr>
          <a:xfrm rot="1940636" flipH="1">
            <a:off x="7449656" y="5090161"/>
            <a:ext cx="336149" cy="47790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AIVoiceGenerator_com_11-12-2024T21_57_25_ F">
            <a:hlinkClick r:id="" action="ppaction://media"/>
            <a:extLst>
              <a:ext uri="{FF2B5EF4-FFF2-40B4-BE49-F238E27FC236}">
                <a16:creationId xmlns:a16="http://schemas.microsoft.com/office/drawing/2014/main" id="{4978A4BA-D4AF-44DA-9483-A739B04696F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62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8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409767" y="1152939"/>
                <a:ext cx="552633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525266" y="4109269"/>
                <a:ext cx="129524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534328" y="4454602"/>
                <a:ext cx="60255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321978" y="589156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217864" y="59064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0214" y="4111656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Arc 143">
              <a:extLst>
                <a:ext uri="{FF2B5EF4-FFF2-40B4-BE49-F238E27FC236}">
                  <a16:creationId xmlns:a16="http://schemas.microsoft.com/office/drawing/2014/main" id="{0A1B62AB-E245-4DF2-B6E2-F378DC219500}"/>
                </a:ext>
              </a:extLst>
            </p:cNvPr>
            <p:cNvSpPr/>
            <p:nvPr/>
          </p:nvSpPr>
          <p:spPr>
            <a:xfrm rot="21346638">
              <a:off x="1743895" y="429341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Arc 144">
              <a:extLst>
                <a:ext uri="{FF2B5EF4-FFF2-40B4-BE49-F238E27FC236}">
                  <a16:creationId xmlns:a16="http://schemas.microsoft.com/office/drawing/2014/main" id="{78FB15AE-1A1D-415E-A4CD-BF364CBEB9F4}"/>
                </a:ext>
              </a:extLst>
            </p:cNvPr>
            <p:cNvSpPr/>
            <p:nvPr/>
          </p:nvSpPr>
          <p:spPr>
            <a:xfrm rot="253362" flipH="1">
              <a:off x="1377485" y="4292562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32BB7C69-23A7-4535-A9F7-A006BE3F3821}"/>
              </a:ext>
            </a:extLst>
          </p:cNvPr>
          <p:cNvGrpSpPr/>
          <p:nvPr/>
        </p:nvGrpSpPr>
        <p:grpSpPr>
          <a:xfrm>
            <a:off x="6755867" y="4142625"/>
            <a:ext cx="1709589" cy="2102809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EB8EE97C-E8C3-412B-AEF0-BB7026DA6D5A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98FCCC23-ECB2-4C60-B843-D09A2C9283EC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FF8CD2F4-1D15-4F13-B89E-99D86D12E361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0" name="Group 169">
                  <a:extLst>
                    <a:ext uri="{FF2B5EF4-FFF2-40B4-BE49-F238E27FC236}">
                      <a16:creationId xmlns:a16="http://schemas.microsoft.com/office/drawing/2014/main" id="{F1B8F537-3DD1-448E-8CAC-703D68C34B2C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EA07757B-D2A1-4257-9E9B-6983E18C688E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8" name="Straight Connector 177">
                    <a:extLst>
                      <a:ext uri="{FF2B5EF4-FFF2-40B4-BE49-F238E27FC236}">
                        <a16:creationId xmlns:a16="http://schemas.microsoft.com/office/drawing/2014/main" id="{41E6FEB7-1F9E-4AE5-BC55-1639907C83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Connector 178">
                    <a:extLst>
                      <a:ext uri="{FF2B5EF4-FFF2-40B4-BE49-F238E27FC236}">
                        <a16:creationId xmlns:a16="http://schemas.microsoft.com/office/drawing/2014/main" id="{01AAB536-1E4E-4CDC-AB9E-E91DADE8E5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7F5FA2C2-7F2E-4BCF-87C7-34BD5E819A76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3" name="Rectangle: Top Corners Rounded 182">
                    <a:extLst>
                      <a:ext uri="{FF2B5EF4-FFF2-40B4-BE49-F238E27FC236}">
                        <a16:creationId xmlns:a16="http://schemas.microsoft.com/office/drawing/2014/main" id="{A5CF8519-1E5D-492F-AC93-0518E9E6630E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7E373B61-D365-4B1B-9519-4365B85B276C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Rectangle: Top Corners Rounded 185">
                    <a:extLst>
                      <a:ext uri="{FF2B5EF4-FFF2-40B4-BE49-F238E27FC236}">
                        <a16:creationId xmlns:a16="http://schemas.microsoft.com/office/drawing/2014/main" id="{D8EA689A-46C0-4C19-AC85-950062D7C456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566B2E4-E092-4BAF-867E-45493FC1BCF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21A752F3-137A-45D2-B552-9AEA63FD83DB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188E932A-BA99-4730-873B-5B86102873CD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0C1B4A91-AB98-4FFF-B33E-49203FD74FD2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99D6F3-A5A2-40A8-9EE4-AE40EC406405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11913F9-A44C-4E0F-9D7B-83E48DE4ABC2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A9D39997-4A76-40D0-AE2B-2F245A9AF8F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2DCABFA-6154-47C5-BB62-D7742BE08EE5}"/>
                </a:ext>
              </a:extLst>
            </p:cNvPr>
            <p:cNvSpPr/>
            <p:nvPr/>
          </p:nvSpPr>
          <p:spPr>
            <a:xfrm flipH="1">
              <a:off x="5125618" y="4529190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9236159-8110-41BE-B1CA-A08BD85F86A4}"/>
                </a:ext>
              </a:extLst>
            </p:cNvPr>
            <p:cNvSpPr/>
            <p:nvPr/>
          </p:nvSpPr>
          <p:spPr>
            <a:xfrm flipH="1">
              <a:off x="4862981" y="45127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Arc 151">
              <a:extLst>
                <a:ext uri="{FF2B5EF4-FFF2-40B4-BE49-F238E27FC236}">
                  <a16:creationId xmlns:a16="http://schemas.microsoft.com/office/drawing/2014/main" id="{C0CA42B4-949A-4787-B6C9-AC6FADFA8AC9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B74ACF3E-423E-4832-9DCA-1159BD482513}"/>
                </a:ext>
              </a:extLst>
            </p:cNvPr>
            <p:cNvSpPr/>
            <p:nvPr/>
          </p:nvSpPr>
          <p:spPr>
            <a:xfrm rot="20202360">
              <a:off x="5124981" y="4398873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Arc 141">
              <a:extLst>
                <a:ext uri="{FF2B5EF4-FFF2-40B4-BE49-F238E27FC236}">
                  <a16:creationId xmlns:a16="http://schemas.microsoft.com/office/drawing/2014/main" id="{D67AF3A5-5416-41E9-93C7-54C096AC1AB3}"/>
                </a:ext>
              </a:extLst>
            </p:cNvPr>
            <p:cNvSpPr/>
            <p:nvPr/>
          </p:nvSpPr>
          <p:spPr>
            <a:xfrm rot="8282548">
              <a:off x="5036113" y="4732742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0"/>
          <a:srcRect l="47529" t="18259" r="41262" b="68965"/>
          <a:stretch/>
        </p:blipFill>
        <p:spPr>
          <a:xfrm flipH="1">
            <a:off x="6865573" y="3803115"/>
            <a:ext cx="239438" cy="153514"/>
          </a:xfrm>
          <a:prstGeom prst="rect">
            <a:avLst/>
          </a:prstGeom>
        </p:spPr>
      </p:pic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FDDE62D9-5E56-4C29-B8AF-71F0EE2DF36D}"/>
              </a:ext>
            </a:extLst>
          </p:cNvPr>
          <p:cNvSpPr/>
          <p:nvPr/>
        </p:nvSpPr>
        <p:spPr>
          <a:xfrm rot="1940636" flipH="1">
            <a:off x="7449656" y="5090161"/>
            <a:ext cx="336149" cy="47790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AIVoiceGenerator_com_11-12-2024T21_59_4_ D">
            <a:hlinkClick r:id="" action="ppaction://media"/>
            <a:extLst>
              <a:ext uri="{FF2B5EF4-FFF2-40B4-BE49-F238E27FC236}">
                <a16:creationId xmlns:a16="http://schemas.microsoft.com/office/drawing/2014/main" id="{3D0A8BED-19C3-4D71-9DF8-4D71F0AF2A7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54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10D18DB3-8021-4CFE-B26F-390054518D8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>
                  <p14:trim end="9324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9482987" y="18269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012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34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9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000" fill="hold"/>
                                        <p:tgtEl>
                                          <p:spTgt spid="1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8"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2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409767" y="1152939"/>
                <a:ext cx="552633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525266" y="4109269"/>
                <a:ext cx="129524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534328" y="4454602"/>
                <a:ext cx="60255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321978" y="589156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217864" y="59064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0214" y="4111656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Arc 143">
              <a:extLst>
                <a:ext uri="{FF2B5EF4-FFF2-40B4-BE49-F238E27FC236}">
                  <a16:creationId xmlns:a16="http://schemas.microsoft.com/office/drawing/2014/main" id="{0A1B62AB-E245-4DF2-B6E2-F378DC219500}"/>
                </a:ext>
              </a:extLst>
            </p:cNvPr>
            <p:cNvSpPr/>
            <p:nvPr/>
          </p:nvSpPr>
          <p:spPr>
            <a:xfrm rot="21346638">
              <a:off x="1743895" y="429341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Arc 144">
              <a:extLst>
                <a:ext uri="{FF2B5EF4-FFF2-40B4-BE49-F238E27FC236}">
                  <a16:creationId xmlns:a16="http://schemas.microsoft.com/office/drawing/2014/main" id="{78FB15AE-1A1D-415E-A4CD-BF364CBEB9F4}"/>
                </a:ext>
              </a:extLst>
            </p:cNvPr>
            <p:cNvSpPr/>
            <p:nvPr/>
          </p:nvSpPr>
          <p:spPr>
            <a:xfrm rot="253362" flipH="1">
              <a:off x="1377485" y="4292562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Arc 161">
              <a:extLst>
                <a:ext uri="{FF2B5EF4-FFF2-40B4-BE49-F238E27FC236}">
                  <a16:creationId xmlns:a16="http://schemas.microsoft.com/office/drawing/2014/main" id="{E4FE08A6-D452-4D1E-BC54-CE3C2E381986}"/>
                </a:ext>
              </a:extLst>
            </p:cNvPr>
            <p:cNvSpPr/>
            <p:nvPr/>
          </p:nvSpPr>
          <p:spPr>
            <a:xfrm rot="10198471">
              <a:off x="1621013" y="453659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32BB7C69-23A7-4535-A9F7-A006BE3F3821}"/>
              </a:ext>
            </a:extLst>
          </p:cNvPr>
          <p:cNvGrpSpPr/>
          <p:nvPr/>
        </p:nvGrpSpPr>
        <p:grpSpPr>
          <a:xfrm>
            <a:off x="5360109" y="3977513"/>
            <a:ext cx="1709589" cy="2102809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EB8EE97C-E8C3-412B-AEF0-BB7026DA6D5A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98FCCC23-ECB2-4C60-B843-D09A2C9283EC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FF8CD2F4-1D15-4F13-B89E-99D86D12E361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0" name="Group 169">
                  <a:extLst>
                    <a:ext uri="{FF2B5EF4-FFF2-40B4-BE49-F238E27FC236}">
                      <a16:creationId xmlns:a16="http://schemas.microsoft.com/office/drawing/2014/main" id="{F1B8F537-3DD1-448E-8CAC-703D68C34B2C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EA07757B-D2A1-4257-9E9B-6983E18C688E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8" name="Straight Connector 177">
                    <a:extLst>
                      <a:ext uri="{FF2B5EF4-FFF2-40B4-BE49-F238E27FC236}">
                        <a16:creationId xmlns:a16="http://schemas.microsoft.com/office/drawing/2014/main" id="{41E6FEB7-1F9E-4AE5-BC55-1639907C83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Connector 178">
                    <a:extLst>
                      <a:ext uri="{FF2B5EF4-FFF2-40B4-BE49-F238E27FC236}">
                        <a16:creationId xmlns:a16="http://schemas.microsoft.com/office/drawing/2014/main" id="{01AAB536-1E4E-4CDC-AB9E-E91DADE8E5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7F5FA2C2-7F2E-4BCF-87C7-34BD5E819A76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3" name="Rectangle: Top Corners Rounded 182">
                    <a:extLst>
                      <a:ext uri="{FF2B5EF4-FFF2-40B4-BE49-F238E27FC236}">
                        <a16:creationId xmlns:a16="http://schemas.microsoft.com/office/drawing/2014/main" id="{A5CF8519-1E5D-492F-AC93-0518E9E6630E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7E373B61-D365-4B1B-9519-4365B85B276C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Rectangle: Top Corners Rounded 185">
                    <a:extLst>
                      <a:ext uri="{FF2B5EF4-FFF2-40B4-BE49-F238E27FC236}">
                        <a16:creationId xmlns:a16="http://schemas.microsoft.com/office/drawing/2014/main" id="{D8EA689A-46C0-4C19-AC85-950062D7C456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566B2E4-E092-4BAF-867E-45493FC1BCF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21A752F3-137A-45D2-B552-9AEA63FD83DB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188E932A-BA99-4730-873B-5B86102873CD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0C1B4A91-AB98-4FFF-B33E-49203FD74FD2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99D6F3-A5A2-40A8-9EE4-AE40EC406405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11913F9-A44C-4E0F-9D7B-83E48DE4ABC2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A9D39997-4A76-40D0-AE2B-2F245A9AF8F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2DCABFA-6154-47C5-BB62-D7742BE08EE5}"/>
                </a:ext>
              </a:extLst>
            </p:cNvPr>
            <p:cNvSpPr/>
            <p:nvPr/>
          </p:nvSpPr>
          <p:spPr>
            <a:xfrm flipH="1">
              <a:off x="5125618" y="4529190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9236159-8110-41BE-B1CA-A08BD85F86A4}"/>
                </a:ext>
              </a:extLst>
            </p:cNvPr>
            <p:cNvSpPr/>
            <p:nvPr/>
          </p:nvSpPr>
          <p:spPr>
            <a:xfrm flipH="1">
              <a:off x="4862981" y="45127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Arc 151">
              <a:extLst>
                <a:ext uri="{FF2B5EF4-FFF2-40B4-BE49-F238E27FC236}">
                  <a16:creationId xmlns:a16="http://schemas.microsoft.com/office/drawing/2014/main" id="{C0CA42B4-949A-4787-B6C9-AC6FADFA8AC9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B74ACF3E-423E-4832-9DCA-1159BD482513}"/>
                </a:ext>
              </a:extLst>
            </p:cNvPr>
            <p:cNvSpPr/>
            <p:nvPr/>
          </p:nvSpPr>
          <p:spPr>
            <a:xfrm rot="20202360">
              <a:off x="5124981" y="4398873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5786416" y="5021623"/>
            <a:ext cx="239438" cy="153514"/>
          </a:xfrm>
          <a:prstGeom prst="rect">
            <a:avLst/>
          </a:prstGeom>
        </p:spPr>
      </p:pic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FDDE62D9-5E56-4C29-B8AF-71F0EE2DF36D}"/>
              </a:ext>
            </a:extLst>
          </p:cNvPr>
          <p:cNvSpPr/>
          <p:nvPr/>
        </p:nvSpPr>
        <p:spPr>
          <a:xfrm rot="1940636" flipH="1">
            <a:off x="6053898" y="4925049"/>
            <a:ext cx="336149" cy="47790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AIVoiceGenerator_com_11-12-2024T22_2_26_ F">
            <a:hlinkClick r:id="" action="ppaction://media"/>
            <a:extLst>
              <a:ext uri="{FF2B5EF4-FFF2-40B4-BE49-F238E27FC236}">
                <a16:creationId xmlns:a16="http://schemas.microsoft.com/office/drawing/2014/main" id="{832BC0C9-D751-487D-A26A-FED6AA28D89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995423" y="33522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222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8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5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7048D08-9670-484F-A602-D70F71DA5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734" y="0"/>
            <a:ext cx="10376266" cy="6917510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200984AC-170E-4F3E-AB4F-AD8CB4F1A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990600"/>
            <a:ext cx="7315200" cy="4876800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52722F08-BA4B-410F-A2C1-6A19B5CE0BA3}"/>
              </a:ext>
            </a:extLst>
          </p:cNvPr>
          <p:cNvGrpSpPr/>
          <p:nvPr/>
        </p:nvGrpSpPr>
        <p:grpSpPr>
          <a:xfrm>
            <a:off x="-357809" y="0"/>
            <a:ext cx="12613002" cy="6932024"/>
            <a:chOff x="-357809" y="0"/>
            <a:chExt cx="12613002" cy="6932024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93E4AAA-E4C3-4E3E-96CA-33EA1CA98279}"/>
                </a:ext>
              </a:extLst>
            </p:cNvPr>
            <p:cNvGrpSpPr/>
            <p:nvPr/>
          </p:nvGrpSpPr>
          <p:grpSpPr>
            <a:xfrm>
              <a:off x="-357809" y="0"/>
              <a:ext cx="12613002" cy="6932024"/>
              <a:chOff x="-357809" y="0"/>
              <a:chExt cx="12613002" cy="6932024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1CD64E51-B6BA-48D1-A9A5-95B86914F2AF}"/>
                  </a:ext>
                </a:extLst>
              </p:cNvPr>
              <p:cNvGrpSpPr/>
              <p:nvPr/>
            </p:nvGrpSpPr>
            <p:grpSpPr>
              <a:xfrm>
                <a:off x="-357809" y="0"/>
                <a:ext cx="12613002" cy="6932024"/>
                <a:chOff x="-357809" y="0"/>
                <a:chExt cx="12613002" cy="6932024"/>
              </a:xfrm>
            </p:grpSpPr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525338B2-0A24-4B6B-8B89-15A7F3EC4A7B}"/>
                    </a:ext>
                  </a:extLst>
                </p:cNvPr>
                <p:cNvGrpSpPr/>
                <p:nvPr/>
              </p:nvGrpSpPr>
              <p:grpSpPr>
                <a:xfrm>
                  <a:off x="-357809" y="0"/>
                  <a:ext cx="12613002" cy="6932024"/>
                  <a:chOff x="-357809" y="0"/>
                  <a:chExt cx="12613002" cy="6932024"/>
                </a:xfrm>
              </p:grpSpPr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DA3AD1FD-F1E6-4264-B999-E4E83A7727C3}"/>
                      </a:ext>
                    </a:extLst>
                  </p:cNvPr>
                  <p:cNvGrpSpPr/>
                  <p:nvPr/>
                </p:nvGrpSpPr>
                <p:grpSpPr>
                  <a:xfrm>
                    <a:off x="-357809" y="0"/>
                    <a:ext cx="12613002" cy="6932024"/>
                    <a:chOff x="1775879" y="0"/>
                    <a:chExt cx="10479313" cy="6932024"/>
                  </a:xfrm>
                </p:grpSpPr>
                <p:grpSp>
                  <p:nvGrpSpPr>
                    <p:cNvPr id="30" name="Group 29">
                      <a:extLst>
                        <a:ext uri="{FF2B5EF4-FFF2-40B4-BE49-F238E27FC236}">
                          <a16:creationId xmlns:a16="http://schemas.microsoft.com/office/drawing/2014/main" id="{55BBF100-8726-435C-94D2-0E9B8A1D41E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815735" y="0"/>
                      <a:ext cx="10376265" cy="6023429"/>
                      <a:chOff x="1815735" y="0"/>
                      <a:chExt cx="10376265" cy="6023429"/>
                    </a:xfrm>
                  </p:grpSpPr>
                  <p:grpSp>
                    <p:nvGrpSpPr>
                      <p:cNvPr id="28" name="Group 27">
                        <a:extLst>
                          <a:ext uri="{FF2B5EF4-FFF2-40B4-BE49-F238E27FC236}">
                            <a16:creationId xmlns:a16="http://schemas.microsoft.com/office/drawing/2014/main" id="{411C6585-264C-497A-878F-55A891B57C6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815735" y="0"/>
                        <a:ext cx="8599175" cy="6023429"/>
                        <a:chOff x="1815735" y="0"/>
                        <a:chExt cx="8599175" cy="6023429"/>
                      </a:xfrm>
                    </p:grpSpPr>
                    <p:grpSp>
                      <p:nvGrpSpPr>
                        <p:cNvPr id="25" name="Group 24">
                          <a:extLst>
                            <a:ext uri="{FF2B5EF4-FFF2-40B4-BE49-F238E27FC236}">
                              <a16:creationId xmlns:a16="http://schemas.microsoft.com/office/drawing/2014/main" id="{E777BC88-FC3F-45C4-9DAF-61251AF7695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4151086" y="1233713"/>
                          <a:ext cx="4949371" cy="3343626"/>
                          <a:chOff x="4151086" y="1233713"/>
                          <a:chExt cx="4949371" cy="3343626"/>
                        </a:xfrm>
                      </p:grpSpPr>
                      <p:sp>
                        <p:nvSpPr>
                          <p:cNvPr id="24" name="Rectangle 23">
                            <a:extLst>
                              <a:ext uri="{FF2B5EF4-FFF2-40B4-BE49-F238E27FC236}">
                                <a16:creationId xmlns:a16="http://schemas.microsoft.com/office/drawing/2014/main" id="{B0627C07-EEF9-4FEC-9A90-4FAC021BE46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151086" y="1233713"/>
                            <a:ext cx="4949371" cy="3343625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 dirty="0"/>
                          </a:p>
                        </p:txBody>
                      </p:sp>
                      <p:grpSp>
                        <p:nvGrpSpPr>
                          <p:cNvPr id="23" name="Group 22">
                            <a:extLst>
                              <a:ext uri="{FF2B5EF4-FFF2-40B4-BE49-F238E27FC236}">
                                <a16:creationId xmlns:a16="http://schemas.microsoft.com/office/drawing/2014/main" id="{31DBEB06-8844-4EEA-AF8F-F79CCA1A940F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702629" y="1422400"/>
                            <a:ext cx="3401479" cy="3154939"/>
                            <a:chOff x="4702629" y="1422400"/>
                            <a:chExt cx="3401479" cy="3154939"/>
                          </a:xfrm>
                        </p:grpSpPr>
                        <p:sp>
                          <p:nvSpPr>
                            <p:cNvPr id="10" name="Rectangle 9">
                              <a:extLst>
                                <a:ext uri="{FF2B5EF4-FFF2-40B4-BE49-F238E27FC236}">
                                  <a16:creationId xmlns:a16="http://schemas.microsoft.com/office/drawing/2014/main" id="{B2181D23-17EA-4E90-ABA4-565E3B2476F8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5088277" y="1718129"/>
                              <a:ext cx="2641418" cy="1710870"/>
                            </a:xfrm>
                            <a:prstGeom prst="rect">
                              <a:avLst/>
                            </a:prstGeom>
                            <a:noFill/>
                            <a:ln w="5715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  <p:grpSp>
                          <p:nvGrpSpPr>
                            <p:cNvPr id="22" name="Group 21">
                              <a:extLst>
                                <a:ext uri="{FF2B5EF4-FFF2-40B4-BE49-F238E27FC236}">
                                  <a16:creationId xmlns:a16="http://schemas.microsoft.com/office/drawing/2014/main" id="{C75D03F8-6BCF-43BA-BAF9-132A0CE7076A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702629" y="1422400"/>
                              <a:ext cx="3401479" cy="3154939"/>
                              <a:chOff x="4702629" y="1422400"/>
                              <a:chExt cx="3401479" cy="3154939"/>
                            </a:xfrm>
                          </p:grpSpPr>
                          <p:cxnSp>
                            <p:nvCxnSpPr>
                              <p:cNvPr id="21" name="Straight Connector 20">
                                <a:extLst>
                                  <a:ext uri="{FF2B5EF4-FFF2-40B4-BE49-F238E27FC236}">
                                    <a16:creationId xmlns:a16="http://schemas.microsoft.com/office/drawing/2014/main" id="{E3EF8B7C-F194-44AF-8DED-0AB0BF15128C}"/>
                                  </a:ext>
                                </a:extLst>
                              </p:cNvPr>
                              <p:cNvCxnSpPr/>
                              <p:nvPr/>
                            </p:nvCxnSpPr>
                            <p:spPr>
                              <a:xfrm>
                                <a:off x="5210191" y="1538514"/>
                                <a:ext cx="2141424" cy="0"/>
                              </a:xfrm>
                              <a:prstGeom prst="line">
                                <a:avLst/>
                              </a:prstGeom>
                              <a:ln w="38100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1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grpSp>
                            <p:nvGrpSpPr>
                              <p:cNvPr id="16" name="Group 15">
                                <a:extLst>
                                  <a:ext uri="{FF2B5EF4-FFF2-40B4-BE49-F238E27FC236}">
                                    <a16:creationId xmlns:a16="http://schemas.microsoft.com/office/drawing/2014/main" id="{110FE16C-DF51-4799-884D-018C5AEE4D8C}"/>
                                  </a:ext>
                                </a:extLst>
                              </p:cNvPr>
                              <p:cNvGrpSpPr/>
                              <p:nvPr/>
                            </p:nvGrpSpPr>
                            <p:grpSpPr>
                              <a:xfrm>
                                <a:off x="4702629" y="1422400"/>
                                <a:ext cx="922196" cy="3154939"/>
                                <a:chOff x="4702627" y="1209490"/>
                                <a:chExt cx="1456895" cy="3365951"/>
                              </a:xfrm>
                            </p:grpSpPr>
                            <p:sp>
                              <p:nvSpPr>
                                <p:cNvPr id="13" name="Freeform: Shape 12">
                                  <a:extLst>
                                    <a:ext uri="{FF2B5EF4-FFF2-40B4-BE49-F238E27FC236}">
                                      <a16:creationId xmlns:a16="http://schemas.microsoft.com/office/drawing/2014/main" id="{6E682741-8906-495E-AA16-CE11E4D8689F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 flipH="1">
                                  <a:off x="4702629" y="1209490"/>
                                  <a:ext cx="1456893" cy="2034707"/>
                                </a:xfrm>
                                <a:custGeom>
                                  <a:avLst/>
                                  <a:gdLst>
                                    <a:gd name="connsiteX0" fmla="*/ 6122 w 379341"/>
                                    <a:gd name="connsiteY0" fmla="*/ 0 h 552038"/>
                                    <a:gd name="connsiteX1" fmla="*/ 379341 w 379341"/>
                                    <a:gd name="connsiteY1" fmla="*/ 0 h 552038"/>
                                    <a:gd name="connsiteX2" fmla="*/ 379341 w 379341"/>
                                    <a:gd name="connsiteY2" fmla="*/ 478716 h 552038"/>
                                    <a:gd name="connsiteX3" fmla="*/ 341745 w 379341"/>
                                    <a:gd name="connsiteY3" fmla="*/ 516369 h 552038"/>
                                    <a:gd name="connsiteX4" fmla="*/ 245993 w 379341"/>
                                    <a:gd name="connsiteY4" fmla="*/ 552038 h 552038"/>
                                    <a:gd name="connsiteX5" fmla="*/ 0 w 379341"/>
                                    <a:gd name="connsiteY5" fmla="*/ 98152 h 552038"/>
                                    <a:gd name="connsiteX6" fmla="*/ 4998 w 379341"/>
                                    <a:gd name="connsiteY6" fmla="*/ 6678 h 552038"/>
                                    <a:gd name="connsiteX7" fmla="*/ 6122 w 379341"/>
                                    <a:gd name="connsiteY7" fmla="*/ 0 h 552038"/>
                                  </a:gdLst>
                                  <a:ahLst/>
                                  <a:cxnLst>
                                    <a:cxn ang="0">
                                      <a:pos x="connsiteX0" y="connsiteY0"/>
                                    </a:cxn>
                                    <a:cxn ang="0">
                                      <a:pos x="connsiteX1" y="connsiteY1"/>
                                    </a:cxn>
                                    <a:cxn ang="0">
                                      <a:pos x="connsiteX2" y="connsiteY2"/>
                                    </a:cxn>
                                    <a:cxn ang="0">
                                      <a:pos x="connsiteX3" y="connsiteY3"/>
                                    </a:cxn>
                                    <a:cxn ang="0">
                                      <a:pos x="connsiteX4" y="connsiteY4"/>
                                    </a:cxn>
                                    <a:cxn ang="0">
                                      <a:pos x="connsiteX5" y="connsiteY5"/>
                                    </a:cxn>
                                    <a:cxn ang="0">
                                      <a:pos x="connsiteX6" y="connsiteY6"/>
                                    </a:cxn>
                                    <a:cxn ang="0">
                                      <a:pos x="connsiteX7" y="connsiteY7"/>
                                    </a:cxn>
                                  </a:cxnLst>
                                  <a:rect l="l" t="t" r="r" b="b"/>
                                  <a:pathLst>
                                    <a:path w="379341" h="552038">
                                      <a:moveTo>
                                        <a:pt x="6122" y="0"/>
                                      </a:moveTo>
                                      <a:lnTo>
                                        <a:pt x="379341" y="0"/>
                                      </a:lnTo>
                                      <a:lnTo>
                                        <a:pt x="379341" y="478716"/>
                                      </a:lnTo>
                                      <a:lnTo>
                                        <a:pt x="341745" y="516369"/>
                                      </a:lnTo>
                                      <a:cubicBezTo>
                                        <a:pt x="312315" y="539337"/>
                                        <a:pt x="279958" y="552038"/>
                                        <a:pt x="245993" y="552038"/>
                                      </a:cubicBezTo>
                                      <a:cubicBezTo>
                                        <a:pt x="110135" y="552038"/>
                                        <a:pt x="0" y="348826"/>
                                        <a:pt x="0" y="98152"/>
                                      </a:cubicBezTo>
                                      <a:cubicBezTo>
                                        <a:pt x="0" y="66818"/>
                                        <a:pt x="1721" y="36225"/>
                                        <a:pt x="4998" y="6678"/>
                                      </a:cubicBezTo>
                                      <a:lnTo>
                                        <a:pt x="6122" y="0"/>
                                      </a:lnTo>
                                      <a:close/>
                                    </a:path>
                                  </a:pathLst>
                                </a:custGeom>
                                <a:solidFill>
                                  <a:schemeClr val="accent2">
                                    <a:lumMod val="20000"/>
                                    <a:lumOff val="80000"/>
                                  </a:schemeClr>
                                </a:solidFill>
                                <a:ln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US"/>
                                </a:p>
                              </p:txBody>
                            </p:sp>
                            <p:sp>
                              <p:nvSpPr>
                                <p:cNvPr id="14" name="Freeform: Shape 13">
                                  <a:extLst>
                                    <a:ext uri="{FF2B5EF4-FFF2-40B4-BE49-F238E27FC236}">
                                      <a16:creationId xmlns:a16="http://schemas.microsoft.com/office/drawing/2014/main" id="{469AD94D-CF8B-4FF9-BD3A-21562BA09C22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 flipH="1" flipV="1">
                                  <a:off x="4702627" y="2969592"/>
                                  <a:ext cx="1092778" cy="1605849"/>
                                </a:xfrm>
                                <a:custGeom>
                                  <a:avLst/>
                                  <a:gdLst>
                                    <a:gd name="connsiteX0" fmla="*/ 277899 w 277899"/>
                                    <a:gd name="connsiteY0" fmla="*/ 435684 h 435684"/>
                                    <a:gd name="connsiteX1" fmla="*/ 277899 w 277899"/>
                                    <a:gd name="connsiteY1" fmla="*/ 0 h 435684"/>
                                    <a:gd name="connsiteX2" fmla="*/ 894 w 277899"/>
                                    <a:gd name="connsiteY2" fmla="*/ 0 h 435684"/>
                                    <a:gd name="connsiteX3" fmla="*/ 0 w 277899"/>
                                    <a:gd name="connsiteY3" fmla="*/ 16358 h 435684"/>
                                    <a:gd name="connsiteX4" fmla="*/ 72050 w 277899"/>
                                    <a:gd name="connsiteY4" fmla="*/ 337304 h 435684"/>
                                    <a:gd name="connsiteX5" fmla="*/ 94679 w 277899"/>
                                    <a:gd name="connsiteY5" fmla="*/ 371753 h 435684"/>
                                    <a:gd name="connsiteX6" fmla="*/ 94975 w 277899"/>
                                    <a:gd name="connsiteY6" fmla="*/ 371583 h 435684"/>
                                    <a:gd name="connsiteX7" fmla="*/ 144551 w 277899"/>
                                    <a:gd name="connsiteY7" fmla="*/ 362362 h 435684"/>
                                    <a:gd name="connsiteX8" fmla="*/ 240303 w 277899"/>
                                    <a:gd name="connsiteY8" fmla="*/ 398031 h 435684"/>
                                    <a:gd name="connsiteX9" fmla="*/ 277899 w 277899"/>
                                    <a:gd name="connsiteY9" fmla="*/ 435684 h 435684"/>
                                  </a:gdLst>
                                  <a:ahLst/>
                                  <a:cxnLst>
                                    <a:cxn ang="0">
                                      <a:pos x="connsiteX0" y="connsiteY0"/>
                                    </a:cxn>
                                    <a:cxn ang="0">
                                      <a:pos x="connsiteX1" y="connsiteY1"/>
                                    </a:cxn>
                                    <a:cxn ang="0">
                                      <a:pos x="connsiteX2" y="connsiteY2"/>
                                    </a:cxn>
                                    <a:cxn ang="0">
                                      <a:pos x="connsiteX3" y="connsiteY3"/>
                                    </a:cxn>
                                    <a:cxn ang="0">
                                      <a:pos x="connsiteX4" y="connsiteY4"/>
                                    </a:cxn>
                                    <a:cxn ang="0">
                                      <a:pos x="connsiteX5" y="connsiteY5"/>
                                    </a:cxn>
                                    <a:cxn ang="0">
                                      <a:pos x="connsiteX6" y="connsiteY6"/>
                                    </a:cxn>
                                    <a:cxn ang="0">
                                      <a:pos x="connsiteX7" y="connsiteY7"/>
                                    </a:cxn>
                                    <a:cxn ang="0">
                                      <a:pos x="connsiteX8" y="connsiteY8"/>
                                    </a:cxn>
                                    <a:cxn ang="0">
                                      <a:pos x="connsiteX9" y="connsiteY9"/>
                                    </a:cxn>
                                  </a:cxnLst>
                                  <a:rect l="l" t="t" r="r" b="b"/>
                                  <a:pathLst>
                                    <a:path w="277899" h="435684">
                                      <a:moveTo>
                                        <a:pt x="277899" y="435684"/>
                                      </a:moveTo>
                                      <a:lnTo>
                                        <a:pt x="277899" y="0"/>
                                      </a:lnTo>
                                      <a:lnTo>
                                        <a:pt x="894" y="0"/>
                                      </a:lnTo>
                                      <a:lnTo>
                                        <a:pt x="0" y="16358"/>
                                      </a:lnTo>
                                      <a:cubicBezTo>
                                        <a:pt x="0" y="141695"/>
                                        <a:pt x="27534" y="255167"/>
                                        <a:pt x="72050" y="337304"/>
                                      </a:cubicBezTo>
                                      <a:lnTo>
                                        <a:pt x="94679" y="371753"/>
                                      </a:lnTo>
                                      <a:lnTo>
                                        <a:pt x="94975" y="371583"/>
                                      </a:lnTo>
                                      <a:cubicBezTo>
                                        <a:pt x="110989" y="365537"/>
                                        <a:pt x="127569" y="362362"/>
                                        <a:pt x="144551" y="362362"/>
                                      </a:cubicBezTo>
                                      <a:cubicBezTo>
                                        <a:pt x="178516" y="362362"/>
                                        <a:pt x="210873" y="375063"/>
                                        <a:pt x="240303" y="398031"/>
                                      </a:cubicBezTo>
                                      <a:lnTo>
                                        <a:pt x="277899" y="435684"/>
                                      </a:lnTo>
                                      <a:close/>
                                    </a:path>
                                  </a:pathLst>
                                </a:custGeom>
                                <a:solidFill>
                                  <a:schemeClr val="accent2">
                                    <a:lumMod val="20000"/>
                                    <a:lumOff val="80000"/>
                                  </a:schemeClr>
                                </a:solidFill>
                                <a:ln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US"/>
                                </a:p>
                              </p:txBody>
                            </p:sp>
                          </p:grpSp>
                          <p:grpSp>
                            <p:nvGrpSpPr>
                              <p:cNvPr id="17" name="Group 16">
                                <a:extLst>
                                  <a:ext uri="{FF2B5EF4-FFF2-40B4-BE49-F238E27FC236}">
                                    <a16:creationId xmlns:a16="http://schemas.microsoft.com/office/drawing/2014/main" id="{919061E0-64BB-4C65-94F1-E609BCD40EDB}"/>
                                  </a:ext>
                                </a:extLst>
                              </p:cNvPr>
                              <p:cNvGrpSpPr/>
                              <p:nvPr/>
                            </p:nvGrpSpPr>
                            <p:grpSpPr>
                              <a:xfrm flipH="1">
                                <a:off x="7181912" y="1422400"/>
                                <a:ext cx="922196" cy="3154939"/>
                                <a:chOff x="4702627" y="1209490"/>
                                <a:chExt cx="1456895" cy="3365951"/>
                              </a:xfrm>
                            </p:grpSpPr>
                            <p:sp>
                              <p:nvSpPr>
                                <p:cNvPr id="18" name="Freeform: Shape 17">
                                  <a:extLst>
                                    <a:ext uri="{FF2B5EF4-FFF2-40B4-BE49-F238E27FC236}">
                                      <a16:creationId xmlns:a16="http://schemas.microsoft.com/office/drawing/2014/main" id="{96B1D63C-0CB2-485E-B69D-642261E5A2DA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 flipH="1">
                                  <a:off x="4702629" y="1209490"/>
                                  <a:ext cx="1456893" cy="2034707"/>
                                </a:xfrm>
                                <a:custGeom>
                                  <a:avLst/>
                                  <a:gdLst>
                                    <a:gd name="connsiteX0" fmla="*/ 6122 w 379341"/>
                                    <a:gd name="connsiteY0" fmla="*/ 0 h 552038"/>
                                    <a:gd name="connsiteX1" fmla="*/ 379341 w 379341"/>
                                    <a:gd name="connsiteY1" fmla="*/ 0 h 552038"/>
                                    <a:gd name="connsiteX2" fmla="*/ 379341 w 379341"/>
                                    <a:gd name="connsiteY2" fmla="*/ 478716 h 552038"/>
                                    <a:gd name="connsiteX3" fmla="*/ 341745 w 379341"/>
                                    <a:gd name="connsiteY3" fmla="*/ 516369 h 552038"/>
                                    <a:gd name="connsiteX4" fmla="*/ 245993 w 379341"/>
                                    <a:gd name="connsiteY4" fmla="*/ 552038 h 552038"/>
                                    <a:gd name="connsiteX5" fmla="*/ 0 w 379341"/>
                                    <a:gd name="connsiteY5" fmla="*/ 98152 h 552038"/>
                                    <a:gd name="connsiteX6" fmla="*/ 4998 w 379341"/>
                                    <a:gd name="connsiteY6" fmla="*/ 6678 h 552038"/>
                                    <a:gd name="connsiteX7" fmla="*/ 6122 w 379341"/>
                                    <a:gd name="connsiteY7" fmla="*/ 0 h 552038"/>
                                  </a:gdLst>
                                  <a:ahLst/>
                                  <a:cxnLst>
                                    <a:cxn ang="0">
                                      <a:pos x="connsiteX0" y="connsiteY0"/>
                                    </a:cxn>
                                    <a:cxn ang="0">
                                      <a:pos x="connsiteX1" y="connsiteY1"/>
                                    </a:cxn>
                                    <a:cxn ang="0">
                                      <a:pos x="connsiteX2" y="connsiteY2"/>
                                    </a:cxn>
                                    <a:cxn ang="0">
                                      <a:pos x="connsiteX3" y="connsiteY3"/>
                                    </a:cxn>
                                    <a:cxn ang="0">
                                      <a:pos x="connsiteX4" y="connsiteY4"/>
                                    </a:cxn>
                                    <a:cxn ang="0">
                                      <a:pos x="connsiteX5" y="connsiteY5"/>
                                    </a:cxn>
                                    <a:cxn ang="0">
                                      <a:pos x="connsiteX6" y="connsiteY6"/>
                                    </a:cxn>
                                    <a:cxn ang="0">
                                      <a:pos x="connsiteX7" y="connsiteY7"/>
                                    </a:cxn>
                                  </a:cxnLst>
                                  <a:rect l="l" t="t" r="r" b="b"/>
                                  <a:pathLst>
                                    <a:path w="379341" h="552038">
                                      <a:moveTo>
                                        <a:pt x="6122" y="0"/>
                                      </a:moveTo>
                                      <a:lnTo>
                                        <a:pt x="379341" y="0"/>
                                      </a:lnTo>
                                      <a:lnTo>
                                        <a:pt x="379341" y="478716"/>
                                      </a:lnTo>
                                      <a:lnTo>
                                        <a:pt x="341745" y="516369"/>
                                      </a:lnTo>
                                      <a:cubicBezTo>
                                        <a:pt x="312315" y="539337"/>
                                        <a:pt x="279958" y="552038"/>
                                        <a:pt x="245993" y="552038"/>
                                      </a:cubicBezTo>
                                      <a:cubicBezTo>
                                        <a:pt x="110135" y="552038"/>
                                        <a:pt x="0" y="348826"/>
                                        <a:pt x="0" y="98152"/>
                                      </a:cubicBezTo>
                                      <a:cubicBezTo>
                                        <a:pt x="0" y="66818"/>
                                        <a:pt x="1721" y="36225"/>
                                        <a:pt x="4998" y="6678"/>
                                      </a:cubicBezTo>
                                      <a:lnTo>
                                        <a:pt x="6122" y="0"/>
                                      </a:lnTo>
                                      <a:close/>
                                    </a:path>
                                  </a:pathLst>
                                </a:custGeom>
                                <a:solidFill>
                                  <a:schemeClr val="accent2">
                                    <a:lumMod val="20000"/>
                                    <a:lumOff val="80000"/>
                                  </a:schemeClr>
                                </a:solidFill>
                                <a:ln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US"/>
                                </a:p>
                              </p:txBody>
                            </p:sp>
                            <p:sp>
                              <p:nvSpPr>
                                <p:cNvPr id="19" name="Freeform: Shape 18">
                                  <a:extLst>
                                    <a:ext uri="{FF2B5EF4-FFF2-40B4-BE49-F238E27FC236}">
                                      <a16:creationId xmlns:a16="http://schemas.microsoft.com/office/drawing/2014/main" id="{39AC15AC-C729-4BE9-BC19-6AA7B0371EFE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 flipH="1" flipV="1">
                                  <a:off x="4702627" y="2969592"/>
                                  <a:ext cx="1092778" cy="1605849"/>
                                </a:xfrm>
                                <a:custGeom>
                                  <a:avLst/>
                                  <a:gdLst>
                                    <a:gd name="connsiteX0" fmla="*/ 277899 w 277899"/>
                                    <a:gd name="connsiteY0" fmla="*/ 435684 h 435684"/>
                                    <a:gd name="connsiteX1" fmla="*/ 277899 w 277899"/>
                                    <a:gd name="connsiteY1" fmla="*/ 0 h 435684"/>
                                    <a:gd name="connsiteX2" fmla="*/ 894 w 277899"/>
                                    <a:gd name="connsiteY2" fmla="*/ 0 h 435684"/>
                                    <a:gd name="connsiteX3" fmla="*/ 0 w 277899"/>
                                    <a:gd name="connsiteY3" fmla="*/ 16358 h 435684"/>
                                    <a:gd name="connsiteX4" fmla="*/ 72050 w 277899"/>
                                    <a:gd name="connsiteY4" fmla="*/ 337304 h 435684"/>
                                    <a:gd name="connsiteX5" fmla="*/ 94679 w 277899"/>
                                    <a:gd name="connsiteY5" fmla="*/ 371753 h 435684"/>
                                    <a:gd name="connsiteX6" fmla="*/ 94975 w 277899"/>
                                    <a:gd name="connsiteY6" fmla="*/ 371583 h 435684"/>
                                    <a:gd name="connsiteX7" fmla="*/ 144551 w 277899"/>
                                    <a:gd name="connsiteY7" fmla="*/ 362362 h 435684"/>
                                    <a:gd name="connsiteX8" fmla="*/ 240303 w 277899"/>
                                    <a:gd name="connsiteY8" fmla="*/ 398031 h 435684"/>
                                    <a:gd name="connsiteX9" fmla="*/ 277899 w 277899"/>
                                    <a:gd name="connsiteY9" fmla="*/ 435684 h 435684"/>
                                  </a:gdLst>
                                  <a:ahLst/>
                                  <a:cxnLst>
                                    <a:cxn ang="0">
                                      <a:pos x="connsiteX0" y="connsiteY0"/>
                                    </a:cxn>
                                    <a:cxn ang="0">
                                      <a:pos x="connsiteX1" y="connsiteY1"/>
                                    </a:cxn>
                                    <a:cxn ang="0">
                                      <a:pos x="connsiteX2" y="connsiteY2"/>
                                    </a:cxn>
                                    <a:cxn ang="0">
                                      <a:pos x="connsiteX3" y="connsiteY3"/>
                                    </a:cxn>
                                    <a:cxn ang="0">
                                      <a:pos x="connsiteX4" y="connsiteY4"/>
                                    </a:cxn>
                                    <a:cxn ang="0">
                                      <a:pos x="connsiteX5" y="connsiteY5"/>
                                    </a:cxn>
                                    <a:cxn ang="0">
                                      <a:pos x="connsiteX6" y="connsiteY6"/>
                                    </a:cxn>
                                    <a:cxn ang="0">
                                      <a:pos x="connsiteX7" y="connsiteY7"/>
                                    </a:cxn>
                                    <a:cxn ang="0">
                                      <a:pos x="connsiteX8" y="connsiteY8"/>
                                    </a:cxn>
                                    <a:cxn ang="0">
                                      <a:pos x="connsiteX9" y="connsiteY9"/>
                                    </a:cxn>
                                  </a:cxnLst>
                                  <a:rect l="l" t="t" r="r" b="b"/>
                                  <a:pathLst>
                                    <a:path w="277899" h="435684">
                                      <a:moveTo>
                                        <a:pt x="277899" y="435684"/>
                                      </a:moveTo>
                                      <a:lnTo>
                                        <a:pt x="277899" y="0"/>
                                      </a:lnTo>
                                      <a:lnTo>
                                        <a:pt x="894" y="0"/>
                                      </a:lnTo>
                                      <a:lnTo>
                                        <a:pt x="0" y="16358"/>
                                      </a:lnTo>
                                      <a:cubicBezTo>
                                        <a:pt x="0" y="141695"/>
                                        <a:pt x="27534" y="255167"/>
                                        <a:pt x="72050" y="337304"/>
                                      </a:cubicBezTo>
                                      <a:lnTo>
                                        <a:pt x="94679" y="371753"/>
                                      </a:lnTo>
                                      <a:lnTo>
                                        <a:pt x="94975" y="371583"/>
                                      </a:lnTo>
                                      <a:cubicBezTo>
                                        <a:pt x="110989" y="365537"/>
                                        <a:pt x="127569" y="362362"/>
                                        <a:pt x="144551" y="362362"/>
                                      </a:cubicBezTo>
                                      <a:cubicBezTo>
                                        <a:pt x="178516" y="362362"/>
                                        <a:pt x="210873" y="375063"/>
                                        <a:pt x="240303" y="398031"/>
                                      </a:cubicBezTo>
                                      <a:lnTo>
                                        <a:pt x="277899" y="435684"/>
                                      </a:lnTo>
                                      <a:close/>
                                    </a:path>
                                  </a:pathLst>
                                </a:custGeom>
                                <a:solidFill>
                                  <a:schemeClr val="accent2">
                                    <a:lumMod val="20000"/>
                                    <a:lumOff val="80000"/>
                                  </a:schemeClr>
                                </a:solidFill>
                                <a:ln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US"/>
                                </a:p>
                              </p:txBody>
                            </p:sp>
                          </p:grpSp>
                        </p:grpSp>
                      </p:grpSp>
                    </p:grpSp>
                    <p:sp>
                      <p:nvSpPr>
                        <p:cNvPr id="26" name="Rectangle 25">
                          <a:extLst>
                            <a:ext uri="{FF2B5EF4-FFF2-40B4-BE49-F238E27FC236}">
                              <a16:creationId xmlns:a16="http://schemas.microsoft.com/office/drawing/2014/main" id="{76E60FC5-A792-49E1-8626-6F9612572ED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114225" y="6276"/>
                          <a:ext cx="7300685" cy="1227437"/>
                        </a:xfrm>
                        <a:custGeom>
                          <a:avLst/>
                          <a:gdLst>
                            <a:gd name="connsiteX0" fmla="*/ 0 w 4949371"/>
                            <a:gd name="connsiteY0" fmla="*/ 0 h 501723"/>
                            <a:gd name="connsiteX1" fmla="*/ 4949371 w 4949371"/>
                            <a:gd name="connsiteY1" fmla="*/ 0 h 501723"/>
                            <a:gd name="connsiteX2" fmla="*/ 4949371 w 4949371"/>
                            <a:gd name="connsiteY2" fmla="*/ 501723 h 501723"/>
                            <a:gd name="connsiteX3" fmla="*/ 0 w 4949371"/>
                            <a:gd name="connsiteY3" fmla="*/ 501723 h 501723"/>
                            <a:gd name="connsiteX4" fmla="*/ 0 w 4949371"/>
                            <a:gd name="connsiteY4" fmla="*/ 0 h 501723"/>
                            <a:gd name="connsiteX0" fmla="*/ 0 w 5979885"/>
                            <a:gd name="connsiteY0" fmla="*/ 0 h 1227437"/>
                            <a:gd name="connsiteX1" fmla="*/ 5979885 w 5979885"/>
                            <a:gd name="connsiteY1" fmla="*/ 725714 h 1227437"/>
                            <a:gd name="connsiteX2" fmla="*/ 5979885 w 5979885"/>
                            <a:gd name="connsiteY2" fmla="*/ 1227437 h 1227437"/>
                            <a:gd name="connsiteX3" fmla="*/ 1030514 w 5979885"/>
                            <a:gd name="connsiteY3" fmla="*/ 1227437 h 1227437"/>
                            <a:gd name="connsiteX4" fmla="*/ 0 w 5979885"/>
                            <a:gd name="connsiteY4" fmla="*/ 0 h 1227437"/>
                            <a:gd name="connsiteX0" fmla="*/ 0 w 7300685"/>
                            <a:gd name="connsiteY0" fmla="*/ 0 h 1227437"/>
                            <a:gd name="connsiteX1" fmla="*/ 7300685 w 7300685"/>
                            <a:gd name="connsiteY1" fmla="*/ 0 h 1227437"/>
                            <a:gd name="connsiteX2" fmla="*/ 5979885 w 7300685"/>
                            <a:gd name="connsiteY2" fmla="*/ 1227437 h 1227437"/>
                            <a:gd name="connsiteX3" fmla="*/ 1030514 w 7300685"/>
                            <a:gd name="connsiteY3" fmla="*/ 1227437 h 1227437"/>
                            <a:gd name="connsiteX4" fmla="*/ 0 w 7300685"/>
                            <a:gd name="connsiteY4" fmla="*/ 0 h 122743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7300685" h="1227437">
                              <a:moveTo>
                                <a:pt x="0" y="0"/>
                              </a:moveTo>
                              <a:lnTo>
                                <a:pt x="7300685" y="0"/>
                              </a:lnTo>
                              <a:lnTo>
                                <a:pt x="5979885" y="1227437"/>
                              </a:lnTo>
                              <a:lnTo>
                                <a:pt x="1030514" y="1227437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1"/>
                        </a:solidFill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7" name="Rectangle 26">
                          <a:extLst>
                            <a:ext uri="{FF2B5EF4-FFF2-40B4-BE49-F238E27FC236}">
                              <a16:creationId xmlns:a16="http://schemas.microsoft.com/office/drawing/2014/main" id="{0C2EABE1-473B-4D23-A40C-A0388DF06CE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15735" y="0"/>
                          <a:ext cx="2360858" cy="6023429"/>
                        </a:xfrm>
                        <a:custGeom>
                          <a:avLst/>
                          <a:gdLst>
                            <a:gd name="connsiteX0" fmla="*/ 0 w 691715"/>
                            <a:gd name="connsiteY0" fmla="*/ 0 h 6023429"/>
                            <a:gd name="connsiteX1" fmla="*/ 691715 w 691715"/>
                            <a:gd name="connsiteY1" fmla="*/ 0 h 6023429"/>
                            <a:gd name="connsiteX2" fmla="*/ 691715 w 691715"/>
                            <a:gd name="connsiteY2" fmla="*/ 6023429 h 6023429"/>
                            <a:gd name="connsiteX3" fmla="*/ 0 w 691715"/>
                            <a:gd name="connsiteY3" fmla="*/ 6023429 h 6023429"/>
                            <a:gd name="connsiteX4" fmla="*/ 0 w 691715"/>
                            <a:gd name="connsiteY4" fmla="*/ 0 h 6023429"/>
                            <a:gd name="connsiteX0" fmla="*/ 0 w 2360858"/>
                            <a:gd name="connsiteY0" fmla="*/ 0 h 6023429"/>
                            <a:gd name="connsiteX1" fmla="*/ 691715 w 2360858"/>
                            <a:gd name="connsiteY1" fmla="*/ 0 h 6023429"/>
                            <a:gd name="connsiteX2" fmla="*/ 2360858 w 2360858"/>
                            <a:gd name="connsiteY2" fmla="*/ 4630057 h 6023429"/>
                            <a:gd name="connsiteX3" fmla="*/ 0 w 2360858"/>
                            <a:gd name="connsiteY3" fmla="*/ 6023429 h 6023429"/>
                            <a:gd name="connsiteX4" fmla="*/ 0 w 2360858"/>
                            <a:gd name="connsiteY4" fmla="*/ 0 h 6023429"/>
                            <a:gd name="connsiteX0" fmla="*/ 0 w 2360858"/>
                            <a:gd name="connsiteY0" fmla="*/ 0 h 6023429"/>
                            <a:gd name="connsiteX1" fmla="*/ 1315829 w 2360858"/>
                            <a:gd name="connsiteY1" fmla="*/ 0 h 6023429"/>
                            <a:gd name="connsiteX2" fmla="*/ 2360858 w 2360858"/>
                            <a:gd name="connsiteY2" fmla="*/ 4630057 h 6023429"/>
                            <a:gd name="connsiteX3" fmla="*/ 0 w 2360858"/>
                            <a:gd name="connsiteY3" fmla="*/ 6023429 h 6023429"/>
                            <a:gd name="connsiteX4" fmla="*/ 0 w 2360858"/>
                            <a:gd name="connsiteY4" fmla="*/ 0 h 6023429"/>
                            <a:gd name="connsiteX0" fmla="*/ 0 w 2360858"/>
                            <a:gd name="connsiteY0" fmla="*/ 0 h 6023429"/>
                            <a:gd name="connsiteX1" fmla="*/ 1315829 w 2360858"/>
                            <a:gd name="connsiteY1" fmla="*/ 0 h 6023429"/>
                            <a:gd name="connsiteX2" fmla="*/ 2306322 w 2360858"/>
                            <a:gd name="connsiteY2" fmla="*/ 1277257 h 6023429"/>
                            <a:gd name="connsiteX3" fmla="*/ 2360858 w 2360858"/>
                            <a:gd name="connsiteY3" fmla="*/ 4630057 h 6023429"/>
                            <a:gd name="connsiteX4" fmla="*/ 0 w 2360858"/>
                            <a:gd name="connsiteY4" fmla="*/ 6023429 h 6023429"/>
                            <a:gd name="connsiteX5" fmla="*/ 0 w 2360858"/>
                            <a:gd name="connsiteY5" fmla="*/ 0 h 6023429"/>
                            <a:gd name="connsiteX0" fmla="*/ 0 w 2360858"/>
                            <a:gd name="connsiteY0" fmla="*/ 0 h 6023429"/>
                            <a:gd name="connsiteX1" fmla="*/ 1315829 w 2360858"/>
                            <a:gd name="connsiteY1" fmla="*/ 0 h 6023429"/>
                            <a:gd name="connsiteX2" fmla="*/ 2325315 w 2360858"/>
                            <a:gd name="connsiteY2" fmla="*/ 1277257 h 6023429"/>
                            <a:gd name="connsiteX3" fmla="*/ 2360858 w 2360858"/>
                            <a:gd name="connsiteY3" fmla="*/ 4630057 h 6023429"/>
                            <a:gd name="connsiteX4" fmla="*/ 0 w 2360858"/>
                            <a:gd name="connsiteY4" fmla="*/ 6023429 h 6023429"/>
                            <a:gd name="connsiteX5" fmla="*/ 0 w 2360858"/>
                            <a:gd name="connsiteY5" fmla="*/ 0 h 6023429"/>
                            <a:gd name="connsiteX0" fmla="*/ 0 w 2360858"/>
                            <a:gd name="connsiteY0" fmla="*/ 0 h 6023429"/>
                            <a:gd name="connsiteX1" fmla="*/ 1315829 w 2360858"/>
                            <a:gd name="connsiteY1" fmla="*/ 0 h 6023429"/>
                            <a:gd name="connsiteX2" fmla="*/ 2325315 w 2360858"/>
                            <a:gd name="connsiteY2" fmla="*/ 1277257 h 6023429"/>
                            <a:gd name="connsiteX3" fmla="*/ 2360858 w 2360858"/>
                            <a:gd name="connsiteY3" fmla="*/ 4630057 h 6023429"/>
                            <a:gd name="connsiteX4" fmla="*/ 0 w 2360858"/>
                            <a:gd name="connsiteY4" fmla="*/ 6023429 h 6023429"/>
                            <a:gd name="connsiteX5" fmla="*/ 0 w 2360858"/>
                            <a:gd name="connsiteY5" fmla="*/ 0 h 6023429"/>
                            <a:gd name="connsiteX0" fmla="*/ 0 w 2360858"/>
                            <a:gd name="connsiteY0" fmla="*/ 0 h 6023429"/>
                            <a:gd name="connsiteX1" fmla="*/ 1315829 w 2360858"/>
                            <a:gd name="connsiteY1" fmla="*/ 0 h 6023429"/>
                            <a:gd name="connsiteX2" fmla="*/ 2325315 w 2360858"/>
                            <a:gd name="connsiteY2" fmla="*/ 1254397 h 6023429"/>
                            <a:gd name="connsiteX3" fmla="*/ 2360858 w 2360858"/>
                            <a:gd name="connsiteY3" fmla="*/ 4630057 h 6023429"/>
                            <a:gd name="connsiteX4" fmla="*/ 0 w 2360858"/>
                            <a:gd name="connsiteY4" fmla="*/ 6023429 h 6023429"/>
                            <a:gd name="connsiteX5" fmla="*/ 0 w 2360858"/>
                            <a:gd name="connsiteY5" fmla="*/ 0 h 6023429"/>
                            <a:gd name="connsiteX0" fmla="*/ 0 w 2360858"/>
                            <a:gd name="connsiteY0" fmla="*/ 0 h 6023429"/>
                            <a:gd name="connsiteX1" fmla="*/ 1315829 w 2360858"/>
                            <a:gd name="connsiteY1" fmla="*/ 0 h 6023429"/>
                            <a:gd name="connsiteX2" fmla="*/ 2325315 w 2360858"/>
                            <a:gd name="connsiteY2" fmla="*/ 1254397 h 6023429"/>
                            <a:gd name="connsiteX3" fmla="*/ 2360858 w 2360858"/>
                            <a:gd name="connsiteY3" fmla="*/ 4630057 h 6023429"/>
                            <a:gd name="connsiteX4" fmla="*/ 0 w 2360858"/>
                            <a:gd name="connsiteY4" fmla="*/ 6023429 h 6023429"/>
                            <a:gd name="connsiteX5" fmla="*/ 0 w 2360858"/>
                            <a:gd name="connsiteY5" fmla="*/ 0 h 602342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2360858" h="6023429">
                              <a:moveTo>
                                <a:pt x="0" y="0"/>
                              </a:moveTo>
                              <a:lnTo>
                                <a:pt x="1315829" y="0"/>
                              </a:lnTo>
                              <a:cubicBezTo>
                                <a:pt x="1436619" y="233438"/>
                                <a:pt x="2234070" y="998099"/>
                                <a:pt x="2325315" y="1254397"/>
                              </a:cubicBezTo>
                              <a:lnTo>
                                <a:pt x="2360858" y="4630057"/>
                              </a:lnTo>
                              <a:lnTo>
                                <a:pt x="0" y="6023429"/>
                              </a:lnTo>
                              <a:lnTo>
                                <a:pt x="0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1"/>
                        </a:solidFill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29" name="Rectangle 28">
                        <a:extLst>
                          <a:ext uri="{FF2B5EF4-FFF2-40B4-BE49-F238E27FC236}">
                            <a16:creationId xmlns:a16="http://schemas.microsoft.com/office/drawing/2014/main" id="{81777700-D39F-43D1-B7E6-94680A9CF0C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103268" y="0"/>
                        <a:ext cx="3088732" cy="6023429"/>
                      </a:xfrm>
                      <a:custGeom>
                        <a:avLst/>
                        <a:gdLst>
                          <a:gd name="connsiteX0" fmla="*/ 0 w 1815734"/>
                          <a:gd name="connsiteY0" fmla="*/ 0 h 6023429"/>
                          <a:gd name="connsiteX1" fmla="*/ 1815734 w 1815734"/>
                          <a:gd name="connsiteY1" fmla="*/ 0 h 6023429"/>
                          <a:gd name="connsiteX2" fmla="*/ 1815734 w 1815734"/>
                          <a:gd name="connsiteY2" fmla="*/ 6023429 h 6023429"/>
                          <a:gd name="connsiteX3" fmla="*/ 0 w 1815734"/>
                          <a:gd name="connsiteY3" fmla="*/ 6023429 h 6023429"/>
                          <a:gd name="connsiteX4" fmla="*/ 0 w 1815734"/>
                          <a:gd name="connsiteY4" fmla="*/ 0 h 6023429"/>
                          <a:gd name="connsiteX0" fmla="*/ 1246780 w 3062514"/>
                          <a:gd name="connsiteY0" fmla="*/ 0 h 6023429"/>
                          <a:gd name="connsiteX1" fmla="*/ 3062514 w 3062514"/>
                          <a:gd name="connsiteY1" fmla="*/ 0 h 6023429"/>
                          <a:gd name="connsiteX2" fmla="*/ 3062514 w 3062514"/>
                          <a:gd name="connsiteY2" fmla="*/ 6023429 h 6023429"/>
                          <a:gd name="connsiteX3" fmla="*/ 1246780 w 3062514"/>
                          <a:gd name="connsiteY3" fmla="*/ 6023429 h 6023429"/>
                          <a:gd name="connsiteX4" fmla="*/ 0 w 3062514"/>
                          <a:gd name="connsiteY4" fmla="*/ 1248229 h 6023429"/>
                          <a:gd name="connsiteX5" fmla="*/ 1246780 w 3062514"/>
                          <a:gd name="connsiteY5" fmla="*/ 0 h 6023429"/>
                          <a:gd name="connsiteX0" fmla="*/ 1249338 w 3065072"/>
                          <a:gd name="connsiteY0" fmla="*/ 0 h 6023429"/>
                          <a:gd name="connsiteX1" fmla="*/ 3065072 w 3065072"/>
                          <a:gd name="connsiteY1" fmla="*/ 0 h 6023429"/>
                          <a:gd name="connsiteX2" fmla="*/ 3065072 w 3065072"/>
                          <a:gd name="connsiteY2" fmla="*/ 6023429 h 6023429"/>
                          <a:gd name="connsiteX3" fmla="*/ 1110 w 3065072"/>
                          <a:gd name="connsiteY3" fmla="*/ 4630057 h 6023429"/>
                          <a:gd name="connsiteX4" fmla="*/ 2558 w 3065072"/>
                          <a:gd name="connsiteY4" fmla="*/ 1248229 h 6023429"/>
                          <a:gd name="connsiteX5" fmla="*/ 1249338 w 3065072"/>
                          <a:gd name="connsiteY5" fmla="*/ 0 h 6023429"/>
                          <a:gd name="connsiteX0" fmla="*/ 1280201 w 3095935"/>
                          <a:gd name="connsiteY0" fmla="*/ 0 h 6023429"/>
                          <a:gd name="connsiteX1" fmla="*/ 3095935 w 3095935"/>
                          <a:gd name="connsiteY1" fmla="*/ 0 h 6023429"/>
                          <a:gd name="connsiteX2" fmla="*/ 3095935 w 3095935"/>
                          <a:gd name="connsiteY2" fmla="*/ 6023429 h 6023429"/>
                          <a:gd name="connsiteX3" fmla="*/ 318 w 3095935"/>
                          <a:gd name="connsiteY3" fmla="*/ 4582432 h 6023429"/>
                          <a:gd name="connsiteX4" fmla="*/ 33421 w 3095935"/>
                          <a:gd name="connsiteY4" fmla="*/ 1248229 h 6023429"/>
                          <a:gd name="connsiteX5" fmla="*/ 1280201 w 3095935"/>
                          <a:gd name="connsiteY5" fmla="*/ 0 h 6023429"/>
                          <a:gd name="connsiteX0" fmla="*/ 1264550 w 3080284"/>
                          <a:gd name="connsiteY0" fmla="*/ 0 h 6023429"/>
                          <a:gd name="connsiteX1" fmla="*/ 3080284 w 3080284"/>
                          <a:gd name="connsiteY1" fmla="*/ 0 h 6023429"/>
                          <a:gd name="connsiteX2" fmla="*/ 3080284 w 3080284"/>
                          <a:gd name="connsiteY2" fmla="*/ 6023429 h 6023429"/>
                          <a:gd name="connsiteX3" fmla="*/ 495 w 3080284"/>
                          <a:gd name="connsiteY3" fmla="*/ 4601482 h 6023429"/>
                          <a:gd name="connsiteX4" fmla="*/ 17770 w 3080284"/>
                          <a:gd name="connsiteY4" fmla="*/ 1248229 h 6023429"/>
                          <a:gd name="connsiteX5" fmla="*/ 1264550 w 3080284"/>
                          <a:gd name="connsiteY5" fmla="*/ 0 h 6023429"/>
                          <a:gd name="connsiteX0" fmla="*/ 1249338 w 3065072"/>
                          <a:gd name="connsiteY0" fmla="*/ 0 h 6023429"/>
                          <a:gd name="connsiteX1" fmla="*/ 3065072 w 3065072"/>
                          <a:gd name="connsiteY1" fmla="*/ 0 h 6023429"/>
                          <a:gd name="connsiteX2" fmla="*/ 3065072 w 3065072"/>
                          <a:gd name="connsiteY2" fmla="*/ 6023429 h 6023429"/>
                          <a:gd name="connsiteX3" fmla="*/ 1111 w 3065072"/>
                          <a:gd name="connsiteY3" fmla="*/ 4611007 h 6023429"/>
                          <a:gd name="connsiteX4" fmla="*/ 2558 w 3065072"/>
                          <a:gd name="connsiteY4" fmla="*/ 1248229 h 6023429"/>
                          <a:gd name="connsiteX5" fmla="*/ 1249338 w 3065072"/>
                          <a:gd name="connsiteY5" fmla="*/ 0 h 6023429"/>
                          <a:gd name="connsiteX0" fmla="*/ 1264549 w 3080283"/>
                          <a:gd name="connsiteY0" fmla="*/ 0 h 6023429"/>
                          <a:gd name="connsiteX1" fmla="*/ 3080283 w 3080283"/>
                          <a:gd name="connsiteY1" fmla="*/ 0 h 6023429"/>
                          <a:gd name="connsiteX2" fmla="*/ 3080283 w 3080283"/>
                          <a:gd name="connsiteY2" fmla="*/ 6023429 h 6023429"/>
                          <a:gd name="connsiteX3" fmla="*/ 494 w 3080283"/>
                          <a:gd name="connsiteY3" fmla="*/ 4611007 h 6023429"/>
                          <a:gd name="connsiteX4" fmla="*/ 17769 w 3080283"/>
                          <a:gd name="connsiteY4" fmla="*/ 1248229 h 6023429"/>
                          <a:gd name="connsiteX5" fmla="*/ 1264549 w 3080283"/>
                          <a:gd name="connsiteY5" fmla="*/ 0 h 6023429"/>
                          <a:gd name="connsiteX0" fmla="*/ 1272104 w 3087838"/>
                          <a:gd name="connsiteY0" fmla="*/ 0 h 6023429"/>
                          <a:gd name="connsiteX1" fmla="*/ 3087838 w 3087838"/>
                          <a:gd name="connsiteY1" fmla="*/ 0 h 6023429"/>
                          <a:gd name="connsiteX2" fmla="*/ 3087838 w 3087838"/>
                          <a:gd name="connsiteY2" fmla="*/ 6023429 h 6023429"/>
                          <a:gd name="connsiteX3" fmla="*/ 8049 w 3087838"/>
                          <a:gd name="connsiteY3" fmla="*/ 4611007 h 6023429"/>
                          <a:gd name="connsiteX4" fmla="*/ 0 w 3087838"/>
                          <a:gd name="connsiteY4" fmla="*/ 1225369 h 6023429"/>
                          <a:gd name="connsiteX5" fmla="*/ 1272104 w 3087838"/>
                          <a:gd name="connsiteY5" fmla="*/ 0 h 6023429"/>
                          <a:gd name="connsiteX0" fmla="*/ 1272998 w 3088732"/>
                          <a:gd name="connsiteY0" fmla="*/ 0 h 6023429"/>
                          <a:gd name="connsiteX1" fmla="*/ 3088732 w 3088732"/>
                          <a:gd name="connsiteY1" fmla="*/ 0 h 6023429"/>
                          <a:gd name="connsiteX2" fmla="*/ 3088732 w 3088732"/>
                          <a:gd name="connsiteY2" fmla="*/ 6023429 h 6023429"/>
                          <a:gd name="connsiteX3" fmla="*/ 8943 w 3088732"/>
                          <a:gd name="connsiteY3" fmla="*/ 4611007 h 6023429"/>
                          <a:gd name="connsiteX4" fmla="*/ 894 w 3088732"/>
                          <a:gd name="connsiteY4" fmla="*/ 1225369 h 6023429"/>
                          <a:gd name="connsiteX5" fmla="*/ 1272998 w 3088732"/>
                          <a:gd name="connsiteY5" fmla="*/ 0 h 602342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3088732" h="6023429">
                            <a:moveTo>
                              <a:pt x="1272998" y="0"/>
                            </a:moveTo>
                            <a:lnTo>
                              <a:pt x="3088732" y="0"/>
                            </a:lnTo>
                            <a:lnTo>
                              <a:pt x="3088732" y="6023429"/>
                            </a:lnTo>
                            <a:lnTo>
                              <a:pt x="8943" y="4611007"/>
                            </a:lnTo>
                            <a:cubicBezTo>
                              <a:pt x="-8074" y="2990245"/>
                              <a:pt x="5249" y="2846131"/>
                              <a:pt x="894" y="1225369"/>
                            </a:cubicBezTo>
                            <a:lnTo>
                              <a:pt x="1272998" y="0"/>
                            </a:lnTo>
                            <a:close/>
                          </a:path>
                        </a:pathLst>
                      </a:cu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31" name="Rectangle 30">
                      <a:extLst>
                        <a:ext uri="{FF2B5EF4-FFF2-40B4-BE49-F238E27FC236}">
                          <a16:creationId xmlns:a16="http://schemas.microsoft.com/office/drawing/2014/main" id="{2D0D438C-293E-4213-BF23-F3B2DD76DF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75879" y="4577338"/>
                      <a:ext cx="10479313" cy="2354686"/>
                    </a:xfrm>
                    <a:custGeom>
                      <a:avLst/>
                      <a:gdLst>
                        <a:gd name="connsiteX0" fmla="*/ 0 w 4949371"/>
                        <a:gd name="connsiteY0" fmla="*/ 0 h 2340172"/>
                        <a:gd name="connsiteX1" fmla="*/ 4949371 w 4949371"/>
                        <a:gd name="connsiteY1" fmla="*/ 0 h 2340172"/>
                        <a:gd name="connsiteX2" fmla="*/ 4949371 w 4949371"/>
                        <a:gd name="connsiteY2" fmla="*/ 2340172 h 2340172"/>
                        <a:gd name="connsiteX3" fmla="*/ 0 w 4949371"/>
                        <a:gd name="connsiteY3" fmla="*/ 2340172 h 2340172"/>
                        <a:gd name="connsiteX4" fmla="*/ 0 w 4949371"/>
                        <a:gd name="connsiteY4" fmla="*/ 0 h 2340172"/>
                        <a:gd name="connsiteX0" fmla="*/ 2409371 w 7358742"/>
                        <a:gd name="connsiteY0" fmla="*/ 0 h 2354686"/>
                        <a:gd name="connsiteX1" fmla="*/ 7358742 w 7358742"/>
                        <a:gd name="connsiteY1" fmla="*/ 0 h 2354686"/>
                        <a:gd name="connsiteX2" fmla="*/ 7358742 w 7358742"/>
                        <a:gd name="connsiteY2" fmla="*/ 2340172 h 2354686"/>
                        <a:gd name="connsiteX3" fmla="*/ 0 w 7358742"/>
                        <a:gd name="connsiteY3" fmla="*/ 2354686 h 2354686"/>
                        <a:gd name="connsiteX4" fmla="*/ 2409371 w 7358742"/>
                        <a:gd name="connsiteY4" fmla="*/ 0 h 2354686"/>
                        <a:gd name="connsiteX0" fmla="*/ 2409371 w 7358742"/>
                        <a:gd name="connsiteY0" fmla="*/ 0 h 2354686"/>
                        <a:gd name="connsiteX1" fmla="*/ 7358742 w 7358742"/>
                        <a:gd name="connsiteY1" fmla="*/ 0 h 2354686"/>
                        <a:gd name="connsiteX2" fmla="*/ 7358742 w 7358742"/>
                        <a:gd name="connsiteY2" fmla="*/ 2340172 h 2354686"/>
                        <a:gd name="connsiteX3" fmla="*/ 0 w 7358742"/>
                        <a:gd name="connsiteY3" fmla="*/ 2354686 h 2354686"/>
                        <a:gd name="connsiteX4" fmla="*/ 52921 w 7358742"/>
                        <a:gd name="connsiteY4" fmla="*/ 1446091 h 2354686"/>
                        <a:gd name="connsiteX5" fmla="*/ 2409371 w 7358742"/>
                        <a:gd name="connsiteY5" fmla="*/ 0 h 2354686"/>
                        <a:gd name="connsiteX0" fmla="*/ 2409371 w 10479313"/>
                        <a:gd name="connsiteY0" fmla="*/ 0 h 2354686"/>
                        <a:gd name="connsiteX1" fmla="*/ 7358742 w 10479313"/>
                        <a:gd name="connsiteY1" fmla="*/ 0 h 2354686"/>
                        <a:gd name="connsiteX2" fmla="*/ 10479313 w 10479313"/>
                        <a:gd name="connsiteY2" fmla="*/ 2325658 h 2354686"/>
                        <a:gd name="connsiteX3" fmla="*/ 0 w 10479313"/>
                        <a:gd name="connsiteY3" fmla="*/ 2354686 h 2354686"/>
                        <a:gd name="connsiteX4" fmla="*/ 52921 w 10479313"/>
                        <a:gd name="connsiteY4" fmla="*/ 1446091 h 2354686"/>
                        <a:gd name="connsiteX5" fmla="*/ 2409371 w 10479313"/>
                        <a:gd name="connsiteY5" fmla="*/ 0 h 2354686"/>
                        <a:gd name="connsiteX0" fmla="*/ 2409371 w 10479313"/>
                        <a:gd name="connsiteY0" fmla="*/ 0 h 2354686"/>
                        <a:gd name="connsiteX1" fmla="*/ 7358742 w 10479313"/>
                        <a:gd name="connsiteY1" fmla="*/ 0 h 2354686"/>
                        <a:gd name="connsiteX2" fmla="*/ 10459664 w 10479313"/>
                        <a:gd name="connsiteY2" fmla="*/ 1475119 h 2354686"/>
                        <a:gd name="connsiteX3" fmla="*/ 10479313 w 10479313"/>
                        <a:gd name="connsiteY3" fmla="*/ 2325658 h 2354686"/>
                        <a:gd name="connsiteX4" fmla="*/ 0 w 10479313"/>
                        <a:gd name="connsiteY4" fmla="*/ 2354686 h 2354686"/>
                        <a:gd name="connsiteX5" fmla="*/ 52921 w 10479313"/>
                        <a:gd name="connsiteY5" fmla="*/ 1446091 h 2354686"/>
                        <a:gd name="connsiteX6" fmla="*/ 2409371 w 10479313"/>
                        <a:gd name="connsiteY6" fmla="*/ 0 h 2354686"/>
                        <a:gd name="connsiteX0" fmla="*/ 2409371 w 10479313"/>
                        <a:gd name="connsiteY0" fmla="*/ 0 h 2354686"/>
                        <a:gd name="connsiteX1" fmla="*/ 7358742 w 10479313"/>
                        <a:gd name="connsiteY1" fmla="*/ 0 h 2354686"/>
                        <a:gd name="connsiteX2" fmla="*/ 10459664 w 10479313"/>
                        <a:gd name="connsiteY2" fmla="*/ 1475119 h 2354686"/>
                        <a:gd name="connsiteX3" fmla="*/ 10479313 w 10479313"/>
                        <a:gd name="connsiteY3" fmla="*/ 2325658 h 2354686"/>
                        <a:gd name="connsiteX4" fmla="*/ 0 w 10479313"/>
                        <a:gd name="connsiteY4" fmla="*/ 2354686 h 2354686"/>
                        <a:gd name="connsiteX5" fmla="*/ 52921 w 10479313"/>
                        <a:gd name="connsiteY5" fmla="*/ 1446091 h 2354686"/>
                        <a:gd name="connsiteX6" fmla="*/ 2409371 w 10479313"/>
                        <a:gd name="connsiteY6" fmla="*/ 0 h 2354686"/>
                        <a:gd name="connsiteX0" fmla="*/ 2409371 w 10479313"/>
                        <a:gd name="connsiteY0" fmla="*/ 0 h 2354686"/>
                        <a:gd name="connsiteX1" fmla="*/ 7358742 w 10479313"/>
                        <a:gd name="connsiteY1" fmla="*/ 0 h 2354686"/>
                        <a:gd name="connsiteX2" fmla="*/ 10459664 w 10479313"/>
                        <a:gd name="connsiteY2" fmla="*/ 1475119 h 2354686"/>
                        <a:gd name="connsiteX3" fmla="*/ 10479313 w 10479313"/>
                        <a:gd name="connsiteY3" fmla="*/ 2325658 h 2354686"/>
                        <a:gd name="connsiteX4" fmla="*/ 0 w 10479313"/>
                        <a:gd name="connsiteY4" fmla="*/ 2354686 h 2354686"/>
                        <a:gd name="connsiteX5" fmla="*/ 52921 w 10479313"/>
                        <a:gd name="connsiteY5" fmla="*/ 1446091 h 2354686"/>
                        <a:gd name="connsiteX6" fmla="*/ 2409371 w 10479313"/>
                        <a:gd name="connsiteY6" fmla="*/ 0 h 2354686"/>
                        <a:gd name="connsiteX0" fmla="*/ 2409371 w 10479313"/>
                        <a:gd name="connsiteY0" fmla="*/ 0 h 2354686"/>
                        <a:gd name="connsiteX1" fmla="*/ 7358742 w 10479313"/>
                        <a:gd name="connsiteY1" fmla="*/ 0 h 2354686"/>
                        <a:gd name="connsiteX2" fmla="*/ 10459664 w 10479313"/>
                        <a:gd name="connsiteY2" fmla="*/ 1475119 h 2354686"/>
                        <a:gd name="connsiteX3" fmla="*/ 10479313 w 10479313"/>
                        <a:gd name="connsiteY3" fmla="*/ 2325658 h 2354686"/>
                        <a:gd name="connsiteX4" fmla="*/ 0 w 10479313"/>
                        <a:gd name="connsiteY4" fmla="*/ 2354686 h 2354686"/>
                        <a:gd name="connsiteX5" fmla="*/ 52921 w 10479313"/>
                        <a:gd name="connsiteY5" fmla="*/ 1446091 h 2354686"/>
                        <a:gd name="connsiteX6" fmla="*/ 2409371 w 10479313"/>
                        <a:gd name="connsiteY6" fmla="*/ 0 h 2354686"/>
                        <a:gd name="connsiteX0" fmla="*/ 2409371 w 10479313"/>
                        <a:gd name="connsiteY0" fmla="*/ 0 h 2354686"/>
                        <a:gd name="connsiteX1" fmla="*/ 7358742 w 10479313"/>
                        <a:gd name="connsiteY1" fmla="*/ 0 h 2354686"/>
                        <a:gd name="connsiteX2" fmla="*/ 10459664 w 10479313"/>
                        <a:gd name="connsiteY2" fmla="*/ 1475119 h 2354686"/>
                        <a:gd name="connsiteX3" fmla="*/ 10479313 w 10479313"/>
                        <a:gd name="connsiteY3" fmla="*/ 2325658 h 2354686"/>
                        <a:gd name="connsiteX4" fmla="*/ 0 w 10479313"/>
                        <a:gd name="connsiteY4" fmla="*/ 2354686 h 2354686"/>
                        <a:gd name="connsiteX5" fmla="*/ 52921 w 10479313"/>
                        <a:gd name="connsiteY5" fmla="*/ 1446091 h 2354686"/>
                        <a:gd name="connsiteX6" fmla="*/ 2409371 w 10479313"/>
                        <a:gd name="connsiteY6" fmla="*/ 0 h 2354686"/>
                        <a:gd name="connsiteX0" fmla="*/ 2409371 w 10479313"/>
                        <a:gd name="connsiteY0" fmla="*/ 0 h 2354686"/>
                        <a:gd name="connsiteX1" fmla="*/ 7358742 w 10479313"/>
                        <a:gd name="connsiteY1" fmla="*/ 0 h 2354686"/>
                        <a:gd name="connsiteX2" fmla="*/ 10459664 w 10479313"/>
                        <a:gd name="connsiteY2" fmla="*/ 1475119 h 2354686"/>
                        <a:gd name="connsiteX3" fmla="*/ 10479313 w 10479313"/>
                        <a:gd name="connsiteY3" fmla="*/ 2325658 h 2354686"/>
                        <a:gd name="connsiteX4" fmla="*/ 0 w 10479313"/>
                        <a:gd name="connsiteY4" fmla="*/ 2354686 h 2354686"/>
                        <a:gd name="connsiteX5" fmla="*/ 52921 w 10479313"/>
                        <a:gd name="connsiteY5" fmla="*/ 1446091 h 2354686"/>
                        <a:gd name="connsiteX6" fmla="*/ 2409371 w 10479313"/>
                        <a:gd name="connsiteY6" fmla="*/ 0 h 23546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479313" h="2354686">
                          <a:moveTo>
                            <a:pt x="2409371" y="0"/>
                          </a:moveTo>
                          <a:lnTo>
                            <a:pt x="7358742" y="0"/>
                          </a:lnTo>
                          <a:cubicBezTo>
                            <a:pt x="8124076" y="454362"/>
                            <a:pt x="9682442" y="1065661"/>
                            <a:pt x="10459664" y="1475119"/>
                          </a:cubicBezTo>
                          <a:lnTo>
                            <a:pt x="10479313" y="2325658"/>
                          </a:lnTo>
                          <a:lnTo>
                            <a:pt x="0" y="2354686"/>
                          </a:lnTo>
                          <a:cubicBezTo>
                            <a:pt x="157945" y="2192126"/>
                            <a:pt x="-105024" y="1608651"/>
                            <a:pt x="52921" y="1446091"/>
                          </a:cubicBezTo>
                          <a:lnTo>
                            <a:pt x="2409371" y="0"/>
                          </a:lnTo>
                          <a:close/>
                        </a:path>
                      </a:pathLst>
                    </a:custGeom>
                    <a:solidFill>
                      <a:srgbClr val="E0D6D2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36" name="Group 35">
                    <a:extLst>
                      <a:ext uri="{FF2B5EF4-FFF2-40B4-BE49-F238E27FC236}">
                        <a16:creationId xmlns:a16="http://schemas.microsoft.com/office/drawing/2014/main" id="{B07C6B6A-65CB-48DA-8FE2-19116FA922F5}"/>
                      </a:ext>
                    </a:extLst>
                  </p:cNvPr>
                  <p:cNvGrpSpPr/>
                  <p:nvPr/>
                </p:nvGrpSpPr>
                <p:grpSpPr>
                  <a:xfrm>
                    <a:off x="4705256" y="4774312"/>
                    <a:ext cx="1616284" cy="1750491"/>
                    <a:chOff x="5991016" y="4279900"/>
                    <a:chExt cx="1616284" cy="1750491"/>
                  </a:xfrm>
                </p:grpSpPr>
                <p:sp>
                  <p:nvSpPr>
                    <p:cNvPr id="37" name="Rectangle 32">
                      <a:extLst>
                        <a:ext uri="{FF2B5EF4-FFF2-40B4-BE49-F238E27FC236}">
                          <a16:creationId xmlns:a16="http://schemas.microsoft.com/office/drawing/2014/main" id="{EE553B2D-E6B0-4C30-8B75-E3B7295C40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36180" y="5083270"/>
                      <a:ext cx="1526670" cy="520161"/>
                    </a:xfrm>
                    <a:custGeom>
                      <a:avLst/>
                      <a:gdLst>
                        <a:gd name="connsiteX0" fmla="*/ 0 w 990600"/>
                        <a:gd name="connsiteY0" fmla="*/ 0 h 228600"/>
                        <a:gd name="connsiteX1" fmla="*/ 990600 w 990600"/>
                        <a:gd name="connsiteY1" fmla="*/ 0 h 228600"/>
                        <a:gd name="connsiteX2" fmla="*/ 990600 w 990600"/>
                        <a:gd name="connsiteY2" fmla="*/ 228600 h 228600"/>
                        <a:gd name="connsiteX3" fmla="*/ 0 w 990600"/>
                        <a:gd name="connsiteY3" fmla="*/ 228600 h 228600"/>
                        <a:gd name="connsiteX4" fmla="*/ 0 w 990600"/>
                        <a:gd name="connsiteY4" fmla="*/ 0 h 228600"/>
                        <a:gd name="connsiteX0" fmla="*/ 254000 w 1244600"/>
                        <a:gd name="connsiteY0" fmla="*/ 0 h 457200"/>
                        <a:gd name="connsiteX1" fmla="*/ 1244600 w 1244600"/>
                        <a:gd name="connsiteY1" fmla="*/ 0 h 457200"/>
                        <a:gd name="connsiteX2" fmla="*/ 1244600 w 1244600"/>
                        <a:gd name="connsiteY2" fmla="*/ 228600 h 457200"/>
                        <a:gd name="connsiteX3" fmla="*/ 0 w 1244600"/>
                        <a:gd name="connsiteY3" fmla="*/ 457200 h 457200"/>
                        <a:gd name="connsiteX4" fmla="*/ 254000 w 1244600"/>
                        <a:gd name="connsiteY4" fmla="*/ 0 h 457200"/>
                        <a:gd name="connsiteX0" fmla="*/ 254000 w 1574800"/>
                        <a:gd name="connsiteY0" fmla="*/ 0 h 482600"/>
                        <a:gd name="connsiteX1" fmla="*/ 1244600 w 1574800"/>
                        <a:gd name="connsiteY1" fmla="*/ 0 h 482600"/>
                        <a:gd name="connsiteX2" fmla="*/ 1574800 w 1574800"/>
                        <a:gd name="connsiteY2" fmla="*/ 482600 h 482600"/>
                        <a:gd name="connsiteX3" fmla="*/ 0 w 1574800"/>
                        <a:gd name="connsiteY3" fmla="*/ 457200 h 482600"/>
                        <a:gd name="connsiteX4" fmla="*/ 254000 w 1574800"/>
                        <a:gd name="connsiteY4" fmla="*/ 0 h 482600"/>
                        <a:gd name="connsiteX0" fmla="*/ 254000 w 1574800"/>
                        <a:gd name="connsiteY0" fmla="*/ 0 h 482600"/>
                        <a:gd name="connsiteX1" fmla="*/ 1244600 w 1574800"/>
                        <a:gd name="connsiteY1" fmla="*/ 0 h 482600"/>
                        <a:gd name="connsiteX2" fmla="*/ 1574800 w 1574800"/>
                        <a:gd name="connsiteY2" fmla="*/ 482600 h 482600"/>
                        <a:gd name="connsiteX3" fmla="*/ 0 w 1574800"/>
                        <a:gd name="connsiteY3" fmla="*/ 457200 h 482600"/>
                        <a:gd name="connsiteX4" fmla="*/ 254000 w 1574800"/>
                        <a:gd name="connsiteY4" fmla="*/ 0 h 482600"/>
                        <a:gd name="connsiteX0" fmla="*/ 254000 w 1574800"/>
                        <a:gd name="connsiteY0" fmla="*/ 0 h 482600"/>
                        <a:gd name="connsiteX1" fmla="*/ 1244600 w 1574800"/>
                        <a:gd name="connsiteY1" fmla="*/ 0 h 482600"/>
                        <a:gd name="connsiteX2" fmla="*/ 1574800 w 1574800"/>
                        <a:gd name="connsiteY2" fmla="*/ 482600 h 482600"/>
                        <a:gd name="connsiteX3" fmla="*/ 0 w 1574800"/>
                        <a:gd name="connsiteY3" fmla="*/ 457200 h 482600"/>
                        <a:gd name="connsiteX4" fmla="*/ 254000 w 1574800"/>
                        <a:gd name="connsiteY4" fmla="*/ 0 h 482600"/>
                        <a:gd name="connsiteX0" fmla="*/ 254000 w 1574800"/>
                        <a:gd name="connsiteY0" fmla="*/ 0 h 457200"/>
                        <a:gd name="connsiteX1" fmla="*/ 1244600 w 1574800"/>
                        <a:gd name="connsiteY1" fmla="*/ 0 h 457200"/>
                        <a:gd name="connsiteX2" fmla="*/ 1574800 w 1574800"/>
                        <a:gd name="connsiteY2" fmla="*/ 444500 h 457200"/>
                        <a:gd name="connsiteX3" fmla="*/ 0 w 1574800"/>
                        <a:gd name="connsiteY3" fmla="*/ 457200 h 457200"/>
                        <a:gd name="connsiteX4" fmla="*/ 254000 w 1574800"/>
                        <a:gd name="connsiteY4" fmla="*/ 0 h 457200"/>
                        <a:gd name="connsiteX0" fmla="*/ 292100 w 1612900"/>
                        <a:gd name="connsiteY0" fmla="*/ 0 h 450850"/>
                        <a:gd name="connsiteX1" fmla="*/ 1282700 w 1612900"/>
                        <a:gd name="connsiteY1" fmla="*/ 0 h 450850"/>
                        <a:gd name="connsiteX2" fmla="*/ 1612900 w 1612900"/>
                        <a:gd name="connsiteY2" fmla="*/ 444500 h 450850"/>
                        <a:gd name="connsiteX3" fmla="*/ 0 w 1612900"/>
                        <a:gd name="connsiteY3" fmla="*/ 450850 h 450850"/>
                        <a:gd name="connsiteX4" fmla="*/ 292100 w 1612900"/>
                        <a:gd name="connsiteY4" fmla="*/ 0 h 450850"/>
                        <a:gd name="connsiteX0" fmla="*/ 292100 w 1631950"/>
                        <a:gd name="connsiteY0" fmla="*/ 0 h 450850"/>
                        <a:gd name="connsiteX1" fmla="*/ 1282700 w 1631950"/>
                        <a:gd name="connsiteY1" fmla="*/ 0 h 450850"/>
                        <a:gd name="connsiteX2" fmla="*/ 1631950 w 1631950"/>
                        <a:gd name="connsiteY2" fmla="*/ 444500 h 450850"/>
                        <a:gd name="connsiteX3" fmla="*/ 0 w 1631950"/>
                        <a:gd name="connsiteY3" fmla="*/ 450850 h 450850"/>
                        <a:gd name="connsiteX4" fmla="*/ 292100 w 1631950"/>
                        <a:gd name="connsiteY4" fmla="*/ 0 h 450850"/>
                        <a:gd name="connsiteX0" fmla="*/ 292100 w 1631950"/>
                        <a:gd name="connsiteY0" fmla="*/ 0 h 450850"/>
                        <a:gd name="connsiteX1" fmla="*/ 1282700 w 1631950"/>
                        <a:gd name="connsiteY1" fmla="*/ 0 h 450850"/>
                        <a:gd name="connsiteX2" fmla="*/ 1631950 w 1631950"/>
                        <a:gd name="connsiteY2" fmla="*/ 444500 h 450850"/>
                        <a:gd name="connsiteX3" fmla="*/ 0 w 1631950"/>
                        <a:gd name="connsiteY3" fmla="*/ 450850 h 450850"/>
                        <a:gd name="connsiteX4" fmla="*/ 292100 w 1631950"/>
                        <a:gd name="connsiteY4" fmla="*/ 0 h 450850"/>
                        <a:gd name="connsiteX0" fmla="*/ 292100 w 1593850"/>
                        <a:gd name="connsiteY0" fmla="*/ 0 h 450850"/>
                        <a:gd name="connsiteX1" fmla="*/ 1282700 w 1593850"/>
                        <a:gd name="connsiteY1" fmla="*/ 0 h 450850"/>
                        <a:gd name="connsiteX2" fmla="*/ 1593850 w 1593850"/>
                        <a:gd name="connsiteY2" fmla="*/ 412750 h 450850"/>
                        <a:gd name="connsiteX3" fmla="*/ 0 w 1593850"/>
                        <a:gd name="connsiteY3" fmla="*/ 450850 h 450850"/>
                        <a:gd name="connsiteX4" fmla="*/ 292100 w 1593850"/>
                        <a:gd name="connsiteY4" fmla="*/ 0 h 450850"/>
                        <a:gd name="connsiteX0" fmla="*/ 292100 w 1612900"/>
                        <a:gd name="connsiteY0" fmla="*/ 0 h 450850"/>
                        <a:gd name="connsiteX1" fmla="*/ 1282700 w 1612900"/>
                        <a:gd name="connsiteY1" fmla="*/ 0 h 450850"/>
                        <a:gd name="connsiteX2" fmla="*/ 1612900 w 1612900"/>
                        <a:gd name="connsiteY2" fmla="*/ 425450 h 450850"/>
                        <a:gd name="connsiteX3" fmla="*/ 0 w 1612900"/>
                        <a:gd name="connsiteY3" fmla="*/ 450850 h 450850"/>
                        <a:gd name="connsiteX4" fmla="*/ 292100 w 1612900"/>
                        <a:gd name="connsiteY4" fmla="*/ 0 h 450850"/>
                        <a:gd name="connsiteX0" fmla="*/ 292100 w 1612900"/>
                        <a:gd name="connsiteY0" fmla="*/ 0 h 450850"/>
                        <a:gd name="connsiteX1" fmla="*/ 1282700 w 1612900"/>
                        <a:gd name="connsiteY1" fmla="*/ 0 h 450850"/>
                        <a:gd name="connsiteX2" fmla="*/ 1612900 w 1612900"/>
                        <a:gd name="connsiteY2" fmla="*/ 425450 h 450850"/>
                        <a:gd name="connsiteX3" fmla="*/ 0 w 1612900"/>
                        <a:gd name="connsiteY3" fmla="*/ 450850 h 450850"/>
                        <a:gd name="connsiteX4" fmla="*/ 292100 w 1612900"/>
                        <a:gd name="connsiteY4" fmla="*/ 0 h 450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12900" h="450850">
                          <a:moveTo>
                            <a:pt x="292100" y="0"/>
                          </a:moveTo>
                          <a:lnTo>
                            <a:pt x="1282700" y="0"/>
                          </a:lnTo>
                          <a:cubicBezTo>
                            <a:pt x="1392767" y="160867"/>
                            <a:pt x="1496483" y="226483"/>
                            <a:pt x="1612900" y="425450"/>
                          </a:cubicBezTo>
                          <a:lnTo>
                            <a:pt x="0" y="450850"/>
                          </a:lnTo>
                          <a:cubicBezTo>
                            <a:pt x="59267" y="298450"/>
                            <a:pt x="207433" y="152400"/>
                            <a:pt x="292100" y="0"/>
                          </a:cubicBez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  <a:scene3d>
                      <a:camera prst="orthographicFront">
                        <a:rot lat="18299988" lon="0" rev="0"/>
                      </a:camera>
                      <a:lightRig rig="threePt" dir="t"/>
                    </a:scene3d>
                    <a:sp3d extrusionH="152400">
                      <a:bevelT h="0"/>
                      <a:bevelB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4" name="Rectangle 33">
                      <a:extLst>
                        <a:ext uri="{FF2B5EF4-FFF2-40B4-BE49-F238E27FC236}">
                          <a16:creationId xmlns:a16="http://schemas.microsoft.com/office/drawing/2014/main" id="{B672D98F-E914-4471-A346-C2FA746A52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016" y="4828364"/>
                      <a:ext cx="157927" cy="1192490"/>
                    </a:xfrm>
                    <a:prstGeom prst="rect">
                      <a:avLst/>
                    </a:prstGeom>
                    <a:solidFill>
                      <a:srgbClr val="202020"/>
                    </a:solidFill>
                    <a:ln>
                      <a:solidFill>
                        <a:srgbClr val="202020"/>
                      </a:solidFill>
                    </a:ln>
                    <a:scene3d>
                      <a:camera prst="orthographicFront">
                        <a:rot lat="0" lon="21299999" rev="0"/>
                      </a:camera>
                      <a:lightRig rig="threePt" dir="t"/>
                    </a:scene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" name="Rectangle 34">
                      <a:extLst>
                        <a:ext uri="{FF2B5EF4-FFF2-40B4-BE49-F238E27FC236}">
                          <a16:creationId xmlns:a16="http://schemas.microsoft.com/office/drawing/2014/main" id="{EA1E4B84-17CC-4A86-BC8B-D75C5A58EA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519" y="4837901"/>
                      <a:ext cx="157927" cy="1192490"/>
                    </a:xfrm>
                    <a:prstGeom prst="rect">
                      <a:avLst/>
                    </a:prstGeom>
                    <a:solidFill>
                      <a:srgbClr val="202020"/>
                    </a:solidFill>
                    <a:ln>
                      <a:solidFill>
                        <a:srgbClr val="202020"/>
                      </a:solidFill>
                    </a:ln>
                    <a:scene3d>
                      <a:camera prst="orthographicFront">
                        <a:rot lat="0" lon="0" rev="0"/>
                      </a:camera>
                      <a:lightRig rig="threePt" dir="t"/>
                    </a:scene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3" name="Rectangle 32">
                      <a:extLst>
                        <a:ext uri="{FF2B5EF4-FFF2-40B4-BE49-F238E27FC236}">
                          <a16:creationId xmlns:a16="http://schemas.microsoft.com/office/drawing/2014/main" id="{1E6A9E03-7F64-43ED-9DCE-0A3CA4CC10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4400" y="4279900"/>
                      <a:ext cx="1612900" cy="450850"/>
                    </a:xfrm>
                    <a:custGeom>
                      <a:avLst/>
                      <a:gdLst>
                        <a:gd name="connsiteX0" fmla="*/ 0 w 990600"/>
                        <a:gd name="connsiteY0" fmla="*/ 0 h 228600"/>
                        <a:gd name="connsiteX1" fmla="*/ 990600 w 990600"/>
                        <a:gd name="connsiteY1" fmla="*/ 0 h 228600"/>
                        <a:gd name="connsiteX2" fmla="*/ 990600 w 990600"/>
                        <a:gd name="connsiteY2" fmla="*/ 228600 h 228600"/>
                        <a:gd name="connsiteX3" fmla="*/ 0 w 990600"/>
                        <a:gd name="connsiteY3" fmla="*/ 228600 h 228600"/>
                        <a:gd name="connsiteX4" fmla="*/ 0 w 990600"/>
                        <a:gd name="connsiteY4" fmla="*/ 0 h 228600"/>
                        <a:gd name="connsiteX0" fmla="*/ 254000 w 1244600"/>
                        <a:gd name="connsiteY0" fmla="*/ 0 h 457200"/>
                        <a:gd name="connsiteX1" fmla="*/ 1244600 w 1244600"/>
                        <a:gd name="connsiteY1" fmla="*/ 0 h 457200"/>
                        <a:gd name="connsiteX2" fmla="*/ 1244600 w 1244600"/>
                        <a:gd name="connsiteY2" fmla="*/ 228600 h 457200"/>
                        <a:gd name="connsiteX3" fmla="*/ 0 w 1244600"/>
                        <a:gd name="connsiteY3" fmla="*/ 457200 h 457200"/>
                        <a:gd name="connsiteX4" fmla="*/ 254000 w 1244600"/>
                        <a:gd name="connsiteY4" fmla="*/ 0 h 457200"/>
                        <a:gd name="connsiteX0" fmla="*/ 254000 w 1574800"/>
                        <a:gd name="connsiteY0" fmla="*/ 0 h 482600"/>
                        <a:gd name="connsiteX1" fmla="*/ 1244600 w 1574800"/>
                        <a:gd name="connsiteY1" fmla="*/ 0 h 482600"/>
                        <a:gd name="connsiteX2" fmla="*/ 1574800 w 1574800"/>
                        <a:gd name="connsiteY2" fmla="*/ 482600 h 482600"/>
                        <a:gd name="connsiteX3" fmla="*/ 0 w 1574800"/>
                        <a:gd name="connsiteY3" fmla="*/ 457200 h 482600"/>
                        <a:gd name="connsiteX4" fmla="*/ 254000 w 1574800"/>
                        <a:gd name="connsiteY4" fmla="*/ 0 h 482600"/>
                        <a:gd name="connsiteX0" fmla="*/ 254000 w 1574800"/>
                        <a:gd name="connsiteY0" fmla="*/ 0 h 482600"/>
                        <a:gd name="connsiteX1" fmla="*/ 1244600 w 1574800"/>
                        <a:gd name="connsiteY1" fmla="*/ 0 h 482600"/>
                        <a:gd name="connsiteX2" fmla="*/ 1574800 w 1574800"/>
                        <a:gd name="connsiteY2" fmla="*/ 482600 h 482600"/>
                        <a:gd name="connsiteX3" fmla="*/ 0 w 1574800"/>
                        <a:gd name="connsiteY3" fmla="*/ 457200 h 482600"/>
                        <a:gd name="connsiteX4" fmla="*/ 254000 w 1574800"/>
                        <a:gd name="connsiteY4" fmla="*/ 0 h 482600"/>
                        <a:gd name="connsiteX0" fmla="*/ 254000 w 1574800"/>
                        <a:gd name="connsiteY0" fmla="*/ 0 h 482600"/>
                        <a:gd name="connsiteX1" fmla="*/ 1244600 w 1574800"/>
                        <a:gd name="connsiteY1" fmla="*/ 0 h 482600"/>
                        <a:gd name="connsiteX2" fmla="*/ 1574800 w 1574800"/>
                        <a:gd name="connsiteY2" fmla="*/ 482600 h 482600"/>
                        <a:gd name="connsiteX3" fmla="*/ 0 w 1574800"/>
                        <a:gd name="connsiteY3" fmla="*/ 457200 h 482600"/>
                        <a:gd name="connsiteX4" fmla="*/ 254000 w 1574800"/>
                        <a:gd name="connsiteY4" fmla="*/ 0 h 482600"/>
                        <a:gd name="connsiteX0" fmla="*/ 254000 w 1574800"/>
                        <a:gd name="connsiteY0" fmla="*/ 0 h 457200"/>
                        <a:gd name="connsiteX1" fmla="*/ 1244600 w 1574800"/>
                        <a:gd name="connsiteY1" fmla="*/ 0 h 457200"/>
                        <a:gd name="connsiteX2" fmla="*/ 1574800 w 1574800"/>
                        <a:gd name="connsiteY2" fmla="*/ 444500 h 457200"/>
                        <a:gd name="connsiteX3" fmla="*/ 0 w 1574800"/>
                        <a:gd name="connsiteY3" fmla="*/ 457200 h 457200"/>
                        <a:gd name="connsiteX4" fmla="*/ 254000 w 1574800"/>
                        <a:gd name="connsiteY4" fmla="*/ 0 h 457200"/>
                        <a:gd name="connsiteX0" fmla="*/ 292100 w 1612900"/>
                        <a:gd name="connsiteY0" fmla="*/ 0 h 450850"/>
                        <a:gd name="connsiteX1" fmla="*/ 1282700 w 1612900"/>
                        <a:gd name="connsiteY1" fmla="*/ 0 h 450850"/>
                        <a:gd name="connsiteX2" fmla="*/ 1612900 w 1612900"/>
                        <a:gd name="connsiteY2" fmla="*/ 444500 h 450850"/>
                        <a:gd name="connsiteX3" fmla="*/ 0 w 1612900"/>
                        <a:gd name="connsiteY3" fmla="*/ 450850 h 450850"/>
                        <a:gd name="connsiteX4" fmla="*/ 292100 w 1612900"/>
                        <a:gd name="connsiteY4" fmla="*/ 0 h 450850"/>
                        <a:gd name="connsiteX0" fmla="*/ 292100 w 1631950"/>
                        <a:gd name="connsiteY0" fmla="*/ 0 h 450850"/>
                        <a:gd name="connsiteX1" fmla="*/ 1282700 w 1631950"/>
                        <a:gd name="connsiteY1" fmla="*/ 0 h 450850"/>
                        <a:gd name="connsiteX2" fmla="*/ 1631950 w 1631950"/>
                        <a:gd name="connsiteY2" fmla="*/ 444500 h 450850"/>
                        <a:gd name="connsiteX3" fmla="*/ 0 w 1631950"/>
                        <a:gd name="connsiteY3" fmla="*/ 450850 h 450850"/>
                        <a:gd name="connsiteX4" fmla="*/ 292100 w 1631950"/>
                        <a:gd name="connsiteY4" fmla="*/ 0 h 450850"/>
                        <a:gd name="connsiteX0" fmla="*/ 292100 w 1631950"/>
                        <a:gd name="connsiteY0" fmla="*/ 0 h 450850"/>
                        <a:gd name="connsiteX1" fmla="*/ 1282700 w 1631950"/>
                        <a:gd name="connsiteY1" fmla="*/ 0 h 450850"/>
                        <a:gd name="connsiteX2" fmla="*/ 1631950 w 1631950"/>
                        <a:gd name="connsiteY2" fmla="*/ 444500 h 450850"/>
                        <a:gd name="connsiteX3" fmla="*/ 0 w 1631950"/>
                        <a:gd name="connsiteY3" fmla="*/ 450850 h 450850"/>
                        <a:gd name="connsiteX4" fmla="*/ 292100 w 1631950"/>
                        <a:gd name="connsiteY4" fmla="*/ 0 h 450850"/>
                        <a:gd name="connsiteX0" fmla="*/ 292100 w 1593850"/>
                        <a:gd name="connsiteY0" fmla="*/ 0 h 450850"/>
                        <a:gd name="connsiteX1" fmla="*/ 1282700 w 1593850"/>
                        <a:gd name="connsiteY1" fmla="*/ 0 h 450850"/>
                        <a:gd name="connsiteX2" fmla="*/ 1593850 w 1593850"/>
                        <a:gd name="connsiteY2" fmla="*/ 412750 h 450850"/>
                        <a:gd name="connsiteX3" fmla="*/ 0 w 1593850"/>
                        <a:gd name="connsiteY3" fmla="*/ 450850 h 450850"/>
                        <a:gd name="connsiteX4" fmla="*/ 292100 w 1593850"/>
                        <a:gd name="connsiteY4" fmla="*/ 0 h 450850"/>
                        <a:gd name="connsiteX0" fmla="*/ 292100 w 1612900"/>
                        <a:gd name="connsiteY0" fmla="*/ 0 h 450850"/>
                        <a:gd name="connsiteX1" fmla="*/ 1282700 w 1612900"/>
                        <a:gd name="connsiteY1" fmla="*/ 0 h 450850"/>
                        <a:gd name="connsiteX2" fmla="*/ 1612900 w 1612900"/>
                        <a:gd name="connsiteY2" fmla="*/ 425450 h 450850"/>
                        <a:gd name="connsiteX3" fmla="*/ 0 w 1612900"/>
                        <a:gd name="connsiteY3" fmla="*/ 450850 h 450850"/>
                        <a:gd name="connsiteX4" fmla="*/ 292100 w 1612900"/>
                        <a:gd name="connsiteY4" fmla="*/ 0 h 450850"/>
                        <a:gd name="connsiteX0" fmla="*/ 292100 w 1612900"/>
                        <a:gd name="connsiteY0" fmla="*/ 0 h 450850"/>
                        <a:gd name="connsiteX1" fmla="*/ 1282700 w 1612900"/>
                        <a:gd name="connsiteY1" fmla="*/ 0 h 450850"/>
                        <a:gd name="connsiteX2" fmla="*/ 1612900 w 1612900"/>
                        <a:gd name="connsiteY2" fmla="*/ 425450 h 450850"/>
                        <a:gd name="connsiteX3" fmla="*/ 0 w 1612900"/>
                        <a:gd name="connsiteY3" fmla="*/ 450850 h 450850"/>
                        <a:gd name="connsiteX4" fmla="*/ 292100 w 1612900"/>
                        <a:gd name="connsiteY4" fmla="*/ 0 h 450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12900" h="450850">
                          <a:moveTo>
                            <a:pt x="292100" y="0"/>
                          </a:moveTo>
                          <a:lnTo>
                            <a:pt x="1282700" y="0"/>
                          </a:lnTo>
                          <a:cubicBezTo>
                            <a:pt x="1392767" y="160867"/>
                            <a:pt x="1496483" y="226483"/>
                            <a:pt x="1612900" y="425450"/>
                          </a:cubicBezTo>
                          <a:lnTo>
                            <a:pt x="0" y="450850"/>
                          </a:lnTo>
                          <a:cubicBezTo>
                            <a:pt x="59267" y="298450"/>
                            <a:pt x="207433" y="152400"/>
                            <a:pt x="292100" y="0"/>
                          </a:cubicBez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  <a:scene3d>
                      <a:camera prst="orthographicFront">
                        <a:rot lat="18299988" lon="0" rev="0"/>
                      </a:camera>
                      <a:lightRig rig="threePt" dir="t"/>
                    </a:scene3d>
                    <a:sp3d extrusionH="260350" contourW="12700">
                      <a:bevelT h="0"/>
                      <a:bevelB/>
                      <a:contourClr>
                        <a:schemeClr val="tx1"/>
                      </a:contourClr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DD8FA92F-A5BF-43A0-AFEA-EF485F5F3AC0}"/>
                    </a:ext>
                  </a:extLst>
                </p:cNvPr>
                <p:cNvGrpSpPr/>
                <p:nvPr/>
              </p:nvGrpSpPr>
              <p:grpSpPr>
                <a:xfrm>
                  <a:off x="5385527" y="5101329"/>
                  <a:ext cx="583798" cy="1045915"/>
                  <a:chOff x="8570844" y="1566656"/>
                  <a:chExt cx="583798" cy="1045915"/>
                </a:xfrm>
              </p:grpSpPr>
              <p:sp>
                <p:nvSpPr>
                  <p:cNvPr id="42" name="Rectangle: Rounded Corners 41">
                    <a:extLst>
                      <a:ext uri="{FF2B5EF4-FFF2-40B4-BE49-F238E27FC236}">
                        <a16:creationId xmlns:a16="http://schemas.microsoft.com/office/drawing/2014/main" id="{B5A7A689-EC05-4FE3-980C-0B39438F958B}"/>
                      </a:ext>
                    </a:extLst>
                  </p:cNvPr>
                  <p:cNvSpPr/>
                  <p:nvPr/>
                </p:nvSpPr>
                <p:spPr>
                  <a:xfrm>
                    <a:off x="8592457" y="1828800"/>
                    <a:ext cx="540572" cy="783771"/>
                  </a:xfrm>
                  <a:prstGeom prst="roundRect">
                    <a:avLst/>
                  </a:prstGeom>
                  <a:solidFill>
                    <a:srgbClr val="666633"/>
                  </a:solidFill>
                  <a:ln>
                    <a:solidFill>
                      <a:schemeClr val="tx1"/>
                    </a:solidFill>
                  </a:ln>
                  <a:scene3d>
                    <a:camera prst="orthographicFront">
                      <a:rot lat="16499984" lon="0" rev="0"/>
                    </a:camera>
                    <a:lightRig rig="threePt" dir="t"/>
                  </a:scene3d>
                  <a:sp3d extrusionH="635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" name="Rectangle: Rounded Corners 42">
                    <a:extLst>
                      <a:ext uri="{FF2B5EF4-FFF2-40B4-BE49-F238E27FC236}">
                        <a16:creationId xmlns:a16="http://schemas.microsoft.com/office/drawing/2014/main" id="{6281D02D-82DD-4BE9-9B87-E7DF323680F9}"/>
                      </a:ext>
                    </a:extLst>
                  </p:cNvPr>
                  <p:cNvSpPr/>
                  <p:nvPr/>
                </p:nvSpPr>
                <p:spPr>
                  <a:xfrm>
                    <a:off x="8570844" y="1697728"/>
                    <a:ext cx="540572" cy="783771"/>
                  </a:xfrm>
                  <a:prstGeom prst="roundRect">
                    <a:avLst/>
                  </a:prstGeom>
                  <a:solidFill>
                    <a:srgbClr val="202020"/>
                  </a:solidFill>
                  <a:ln>
                    <a:solidFill>
                      <a:schemeClr val="tx1"/>
                    </a:solidFill>
                  </a:ln>
                  <a:scene3d>
                    <a:camera prst="orthographicFront">
                      <a:rot lat="16499984" lon="0" rev="0"/>
                    </a:camera>
                    <a:lightRig rig="threePt" dir="t"/>
                  </a:scene3d>
                  <a:sp3d extrusionH="635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" name="Rectangle: Rounded Corners 43">
                    <a:extLst>
                      <a:ext uri="{FF2B5EF4-FFF2-40B4-BE49-F238E27FC236}">
                        <a16:creationId xmlns:a16="http://schemas.microsoft.com/office/drawing/2014/main" id="{54EDB106-AED6-4923-AA79-E29A2B91A430}"/>
                      </a:ext>
                    </a:extLst>
                  </p:cNvPr>
                  <p:cNvSpPr/>
                  <p:nvPr/>
                </p:nvSpPr>
                <p:spPr>
                  <a:xfrm>
                    <a:off x="8614070" y="1566656"/>
                    <a:ext cx="540572" cy="783771"/>
                  </a:xfrm>
                  <a:prstGeom prst="roundRect">
                    <a:avLst/>
                  </a:prstGeom>
                  <a:solidFill>
                    <a:srgbClr val="B6793C"/>
                  </a:solidFill>
                  <a:ln>
                    <a:solidFill>
                      <a:srgbClr val="B6793C"/>
                    </a:solidFill>
                  </a:ln>
                  <a:scene3d>
                    <a:camera prst="orthographicFront">
                      <a:rot lat="16499984" lon="0" rev="0"/>
                    </a:camera>
                    <a:lightRig rig="threePt" dir="t"/>
                  </a:scene3d>
                  <a:sp3d extrusionH="635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AF7938B-57A2-4CEE-AC53-30279FF598B4}"/>
                  </a:ext>
                </a:extLst>
              </p:cNvPr>
              <p:cNvGrpSpPr/>
              <p:nvPr/>
            </p:nvGrpSpPr>
            <p:grpSpPr>
              <a:xfrm>
                <a:off x="4997219" y="5339457"/>
                <a:ext cx="297591" cy="553224"/>
                <a:chOff x="6652764" y="1985109"/>
                <a:chExt cx="489467" cy="909924"/>
              </a:xfrm>
            </p:grpSpPr>
            <p:pic>
              <p:nvPicPr>
                <p:cNvPr id="48" name="Picture 2">
                  <a:extLst>
                    <a:ext uri="{FF2B5EF4-FFF2-40B4-BE49-F238E27FC236}">
                      <a16:creationId xmlns:a16="http://schemas.microsoft.com/office/drawing/2014/main" id="{23FD5C39-3C38-4179-876A-30C4B843337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/>
                          </a14:imgEffect>
                          <a14:imgEffect>
                            <a14:saturation sat="4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652764" y="1985109"/>
                  <a:ext cx="489467" cy="734199"/>
                </a:xfrm>
                <a:prstGeom prst="rect">
                  <a:avLst/>
                </a:prstGeom>
                <a:noFill/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86751DEB-A0CD-43A9-9CAD-D5697C288E52}"/>
                    </a:ext>
                  </a:extLst>
                </p:cNvPr>
                <p:cNvSpPr/>
                <p:nvPr/>
              </p:nvSpPr>
              <p:spPr>
                <a:xfrm>
                  <a:off x="6745420" y="2436594"/>
                  <a:ext cx="273380" cy="458439"/>
                </a:xfrm>
                <a:custGeom>
                  <a:avLst/>
                  <a:gdLst>
                    <a:gd name="connsiteX0" fmla="*/ 136572 w 273380"/>
                    <a:gd name="connsiteY0" fmla="*/ 0 h 458439"/>
                    <a:gd name="connsiteX1" fmla="*/ 245738 w 273380"/>
                    <a:gd name="connsiteY1" fmla="*/ 109166 h 458439"/>
                    <a:gd name="connsiteX2" fmla="*/ 213764 w 273380"/>
                    <a:gd name="connsiteY2" fmla="*/ 186358 h 458439"/>
                    <a:gd name="connsiteX3" fmla="*/ 194828 w 273380"/>
                    <a:gd name="connsiteY3" fmla="*/ 199126 h 458439"/>
                    <a:gd name="connsiteX4" fmla="*/ 233345 w 273380"/>
                    <a:gd name="connsiteY4" fmla="*/ 225095 h 458439"/>
                    <a:gd name="connsiteX5" fmla="*/ 273380 w 273380"/>
                    <a:gd name="connsiteY5" fmla="*/ 321749 h 458439"/>
                    <a:gd name="connsiteX6" fmla="*/ 136690 w 273380"/>
                    <a:gd name="connsiteY6" fmla="*/ 458439 h 458439"/>
                    <a:gd name="connsiteX7" fmla="*/ 0 w 273380"/>
                    <a:gd name="connsiteY7" fmla="*/ 321749 h 458439"/>
                    <a:gd name="connsiteX8" fmla="*/ 40036 w 273380"/>
                    <a:gd name="connsiteY8" fmla="*/ 225095 h 458439"/>
                    <a:gd name="connsiteX9" fmla="*/ 78435 w 273380"/>
                    <a:gd name="connsiteY9" fmla="*/ 199205 h 458439"/>
                    <a:gd name="connsiteX10" fmla="*/ 59380 w 273380"/>
                    <a:gd name="connsiteY10" fmla="*/ 186358 h 458439"/>
                    <a:gd name="connsiteX11" fmla="*/ 27406 w 273380"/>
                    <a:gd name="connsiteY11" fmla="*/ 109166 h 458439"/>
                    <a:gd name="connsiteX12" fmla="*/ 136572 w 273380"/>
                    <a:gd name="connsiteY12" fmla="*/ 0 h 458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73380" h="458439">
                      <a:moveTo>
                        <a:pt x="136572" y="0"/>
                      </a:moveTo>
                      <a:cubicBezTo>
                        <a:pt x="196863" y="0"/>
                        <a:pt x="245738" y="48875"/>
                        <a:pt x="245738" y="109166"/>
                      </a:cubicBezTo>
                      <a:cubicBezTo>
                        <a:pt x="245738" y="139312"/>
                        <a:pt x="233520" y="166603"/>
                        <a:pt x="213764" y="186358"/>
                      </a:cubicBezTo>
                      <a:lnTo>
                        <a:pt x="194828" y="199126"/>
                      </a:lnTo>
                      <a:lnTo>
                        <a:pt x="233345" y="225095"/>
                      </a:lnTo>
                      <a:cubicBezTo>
                        <a:pt x="258081" y="249831"/>
                        <a:pt x="273380" y="284003"/>
                        <a:pt x="273380" y="321749"/>
                      </a:cubicBezTo>
                      <a:cubicBezTo>
                        <a:pt x="273380" y="397241"/>
                        <a:pt x="212182" y="458439"/>
                        <a:pt x="136690" y="458439"/>
                      </a:cubicBezTo>
                      <a:cubicBezTo>
                        <a:pt x="61198" y="458439"/>
                        <a:pt x="0" y="397241"/>
                        <a:pt x="0" y="321749"/>
                      </a:cubicBezTo>
                      <a:cubicBezTo>
                        <a:pt x="0" y="284003"/>
                        <a:pt x="15299" y="249831"/>
                        <a:pt x="40036" y="225095"/>
                      </a:cubicBezTo>
                      <a:lnTo>
                        <a:pt x="78435" y="199205"/>
                      </a:lnTo>
                      <a:lnTo>
                        <a:pt x="59380" y="186358"/>
                      </a:lnTo>
                      <a:cubicBezTo>
                        <a:pt x="39625" y="166603"/>
                        <a:pt x="27406" y="139312"/>
                        <a:pt x="27406" y="109166"/>
                      </a:cubicBezTo>
                      <a:cubicBezTo>
                        <a:pt x="27406" y="48875"/>
                        <a:pt x="76281" y="0"/>
                        <a:pt x="136572" y="0"/>
                      </a:cubicBezTo>
                      <a:close/>
                    </a:path>
                  </a:pathLst>
                </a:custGeom>
                <a:solidFill>
                  <a:srgbClr val="6C6C39"/>
                </a:solidFill>
                <a:ln>
                  <a:solidFill>
                    <a:schemeClr val="tx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E784EE06-0A06-486E-9012-DB479FFDF34D}"/>
                </a:ext>
              </a:extLst>
            </p:cNvPr>
            <p:cNvGrpSpPr/>
            <p:nvPr/>
          </p:nvGrpSpPr>
          <p:grpSpPr>
            <a:xfrm>
              <a:off x="-113171" y="4024009"/>
              <a:ext cx="2773702" cy="2073834"/>
              <a:chOff x="-180926" y="4246539"/>
              <a:chExt cx="2773702" cy="2073834"/>
            </a:xfrm>
            <a:solidFill>
              <a:schemeClr val="accent2">
                <a:lumMod val="20000"/>
                <a:lumOff val="80000"/>
              </a:schemeClr>
            </a:solidFill>
          </p:grpSpPr>
          <p:sp>
            <p:nvSpPr>
              <p:cNvPr id="71" name="Cylinder 70">
                <a:extLst>
                  <a:ext uri="{FF2B5EF4-FFF2-40B4-BE49-F238E27FC236}">
                    <a16:creationId xmlns:a16="http://schemas.microsoft.com/office/drawing/2014/main" id="{549CEFA9-CB07-4777-8BF3-F4B86CD35213}"/>
                  </a:ext>
                </a:extLst>
              </p:cNvPr>
              <p:cNvSpPr/>
              <p:nvPr/>
            </p:nvSpPr>
            <p:spPr>
              <a:xfrm>
                <a:off x="1711025" y="5025410"/>
                <a:ext cx="153512" cy="407906"/>
              </a:xfrm>
              <a:prstGeom prst="can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D65912DD-0E0F-470F-857F-D6E2F6C40F74}"/>
                  </a:ext>
                </a:extLst>
              </p:cNvPr>
              <p:cNvGrpSpPr/>
              <p:nvPr/>
            </p:nvGrpSpPr>
            <p:grpSpPr>
              <a:xfrm>
                <a:off x="-180926" y="4246539"/>
                <a:ext cx="2773702" cy="2073834"/>
                <a:chOff x="1798589" y="4149531"/>
                <a:chExt cx="2773702" cy="2073834"/>
              </a:xfrm>
              <a:grpFill/>
            </p:grpSpPr>
            <p:sp>
              <p:nvSpPr>
                <p:cNvPr id="68" name="Cylinder 67">
                  <a:extLst>
                    <a:ext uri="{FF2B5EF4-FFF2-40B4-BE49-F238E27FC236}">
                      <a16:creationId xmlns:a16="http://schemas.microsoft.com/office/drawing/2014/main" id="{020834C3-2EF0-43FF-B00E-12BF5E967FEB}"/>
                    </a:ext>
                  </a:extLst>
                </p:cNvPr>
                <p:cNvSpPr/>
                <p:nvPr/>
              </p:nvSpPr>
              <p:spPr>
                <a:xfrm>
                  <a:off x="2740591" y="5755577"/>
                  <a:ext cx="171819" cy="467788"/>
                </a:xfrm>
                <a:prstGeom prst="can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Cylinder 68">
                  <a:extLst>
                    <a:ext uri="{FF2B5EF4-FFF2-40B4-BE49-F238E27FC236}">
                      <a16:creationId xmlns:a16="http://schemas.microsoft.com/office/drawing/2014/main" id="{97EA3905-E5AF-4D8C-B0A2-DBD2D1ED7D50}"/>
                    </a:ext>
                  </a:extLst>
                </p:cNvPr>
                <p:cNvSpPr/>
                <p:nvPr/>
              </p:nvSpPr>
              <p:spPr>
                <a:xfrm>
                  <a:off x="4337722" y="4763253"/>
                  <a:ext cx="153512" cy="407906"/>
                </a:xfrm>
                <a:prstGeom prst="can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3">
                  <a:extLst>
                    <a:ext uri="{FF2B5EF4-FFF2-40B4-BE49-F238E27FC236}">
                      <a16:creationId xmlns:a16="http://schemas.microsoft.com/office/drawing/2014/main" id="{A1DB2B16-F78B-4157-9D32-3C80735CAA6C}"/>
                    </a:ext>
                  </a:extLst>
                </p:cNvPr>
                <p:cNvSpPr/>
                <p:nvPr/>
              </p:nvSpPr>
              <p:spPr>
                <a:xfrm rot="21354135">
                  <a:off x="2822502" y="4802767"/>
                  <a:ext cx="1718492" cy="969692"/>
                </a:xfrm>
                <a:custGeom>
                  <a:avLst/>
                  <a:gdLst>
                    <a:gd name="connsiteX0" fmla="*/ 0 w 746760"/>
                    <a:gd name="connsiteY0" fmla="*/ 0 h 105228"/>
                    <a:gd name="connsiteX1" fmla="*/ 746760 w 746760"/>
                    <a:gd name="connsiteY1" fmla="*/ 0 h 105228"/>
                    <a:gd name="connsiteX2" fmla="*/ 746760 w 746760"/>
                    <a:gd name="connsiteY2" fmla="*/ 105228 h 105228"/>
                    <a:gd name="connsiteX3" fmla="*/ 0 w 746760"/>
                    <a:gd name="connsiteY3" fmla="*/ 105228 h 105228"/>
                    <a:gd name="connsiteX4" fmla="*/ 0 w 746760"/>
                    <a:gd name="connsiteY4" fmla="*/ 0 h 105228"/>
                    <a:gd name="connsiteX0" fmla="*/ 0 w 1714500"/>
                    <a:gd name="connsiteY0" fmla="*/ 563880 h 669108"/>
                    <a:gd name="connsiteX1" fmla="*/ 1714500 w 1714500"/>
                    <a:gd name="connsiteY1" fmla="*/ 0 h 669108"/>
                    <a:gd name="connsiteX2" fmla="*/ 746760 w 1714500"/>
                    <a:gd name="connsiteY2" fmla="*/ 669108 h 669108"/>
                    <a:gd name="connsiteX3" fmla="*/ 0 w 1714500"/>
                    <a:gd name="connsiteY3" fmla="*/ 669108 h 669108"/>
                    <a:gd name="connsiteX4" fmla="*/ 0 w 1714500"/>
                    <a:gd name="connsiteY4" fmla="*/ 563880 h 669108"/>
                    <a:gd name="connsiteX0" fmla="*/ 0 w 1760220"/>
                    <a:gd name="connsiteY0" fmla="*/ 563880 h 669108"/>
                    <a:gd name="connsiteX1" fmla="*/ 1714500 w 1760220"/>
                    <a:gd name="connsiteY1" fmla="*/ 0 h 669108"/>
                    <a:gd name="connsiteX2" fmla="*/ 1760220 w 1760220"/>
                    <a:gd name="connsiteY2" fmla="*/ 44268 h 669108"/>
                    <a:gd name="connsiteX3" fmla="*/ 0 w 1760220"/>
                    <a:gd name="connsiteY3" fmla="*/ 669108 h 669108"/>
                    <a:gd name="connsiteX4" fmla="*/ 0 w 1760220"/>
                    <a:gd name="connsiteY4" fmla="*/ 563880 h 669108"/>
                    <a:gd name="connsiteX0" fmla="*/ 0 w 1734026"/>
                    <a:gd name="connsiteY0" fmla="*/ 563880 h 669108"/>
                    <a:gd name="connsiteX1" fmla="*/ 1714500 w 1734026"/>
                    <a:gd name="connsiteY1" fmla="*/ 0 h 669108"/>
                    <a:gd name="connsiteX2" fmla="*/ 1734026 w 1734026"/>
                    <a:gd name="connsiteY2" fmla="*/ 53793 h 669108"/>
                    <a:gd name="connsiteX3" fmla="*/ 0 w 1734026"/>
                    <a:gd name="connsiteY3" fmla="*/ 669108 h 669108"/>
                    <a:gd name="connsiteX4" fmla="*/ 0 w 1734026"/>
                    <a:gd name="connsiteY4" fmla="*/ 563880 h 669108"/>
                    <a:gd name="connsiteX0" fmla="*/ 0 w 1717357"/>
                    <a:gd name="connsiteY0" fmla="*/ 563880 h 669108"/>
                    <a:gd name="connsiteX1" fmla="*/ 1714500 w 1717357"/>
                    <a:gd name="connsiteY1" fmla="*/ 0 h 669108"/>
                    <a:gd name="connsiteX2" fmla="*/ 1717357 w 1717357"/>
                    <a:gd name="connsiteY2" fmla="*/ 56174 h 669108"/>
                    <a:gd name="connsiteX3" fmla="*/ 0 w 1717357"/>
                    <a:gd name="connsiteY3" fmla="*/ 669108 h 669108"/>
                    <a:gd name="connsiteX4" fmla="*/ 0 w 1717357"/>
                    <a:gd name="connsiteY4" fmla="*/ 563880 h 669108"/>
                    <a:gd name="connsiteX0" fmla="*/ 0 w 1717357"/>
                    <a:gd name="connsiteY0" fmla="*/ 563880 h 669108"/>
                    <a:gd name="connsiteX1" fmla="*/ 1714500 w 1717357"/>
                    <a:gd name="connsiteY1" fmla="*/ 0 h 669108"/>
                    <a:gd name="connsiteX2" fmla="*/ 1717357 w 1717357"/>
                    <a:gd name="connsiteY2" fmla="*/ 56174 h 669108"/>
                    <a:gd name="connsiteX3" fmla="*/ 0 w 1717357"/>
                    <a:gd name="connsiteY3" fmla="*/ 669108 h 669108"/>
                    <a:gd name="connsiteX4" fmla="*/ 0 w 1717357"/>
                    <a:gd name="connsiteY4" fmla="*/ 563880 h 669108"/>
                    <a:gd name="connsiteX0" fmla="*/ 0 w 1717357"/>
                    <a:gd name="connsiteY0" fmla="*/ 563880 h 669108"/>
                    <a:gd name="connsiteX1" fmla="*/ 1714500 w 1717357"/>
                    <a:gd name="connsiteY1" fmla="*/ 0 h 669108"/>
                    <a:gd name="connsiteX2" fmla="*/ 1717357 w 1717357"/>
                    <a:gd name="connsiteY2" fmla="*/ 56174 h 669108"/>
                    <a:gd name="connsiteX3" fmla="*/ 0 w 1717357"/>
                    <a:gd name="connsiteY3" fmla="*/ 669108 h 669108"/>
                    <a:gd name="connsiteX4" fmla="*/ 0 w 1717357"/>
                    <a:gd name="connsiteY4" fmla="*/ 563880 h 669108"/>
                    <a:gd name="connsiteX0" fmla="*/ 1 w 1815352"/>
                    <a:gd name="connsiteY0" fmla="*/ 632258 h 669108"/>
                    <a:gd name="connsiteX1" fmla="*/ 1812495 w 1815352"/>
                    <a:gd name="connsiteY1" fmla="*/ 0 h 669108"/>
                    <a:gd name="connsiteX2" fmla="*/ 1815352 w 1815352"/>
                    <a:gd name="connsiteY2" fmla="*/ 56174 h 669108"/>
                    <a:gd name="connsiteX3" fmla="*/ 97995 w 1815352"/>
                    <a:gd name="connsiteY3" fmla="*/ 669108 h 669108"/>
                    <a:gd name="connsiteX4" fmla="*/ 1 w 1815352"/>
                    <a:gd name="connsiteY4" fmla="*/ 632258 h 669108"/>
                    <a:gd name="connsiteX0" fmla="*/ 0 w 1815351"/>
                    <a:gd name="connsiteY0" fmla="*/ 632258 h 696386"/>
                    <a:gd name="connsiteX1" fmla="*/ 1812494 w 1815351"/>
                    <a:gd name="connsiteY1" fmla="*/ 0 h 696386"/>
                    <a:gd name="connsiteX2" fmla="*/ 1815351 w 1815351"/>
                    <a:gd name="connsiteY2" fmla="*/ 56174 h 696386"/>
                    <a:gd name="connsiteX3" fmla="*/ 968 w 1815351"/>
                    <a:gd name="connsiteY3" fmla="*/ 696386 h 696386"/>
                    <a:gd name="connsiteX4" fmla="*/ 0 w 1815351"/>
                    <a:gd name="connsiteY4" fmla="*/ 632258 h 696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5351" h="696386">
                      <a:moveTo>
                        <a:pt x="0" y="632258"/>
                      </a:moveTo>
                      <a:lnTo>
                        <a:pt x="1812494" y="0"/>
                      </a:lnTo>
                      <a:lnTo>
                        <a:pt x="1815351" y="56174"/>
                      </a:lnTo>
                      <a:cubicBezTo>
                        <a:pt x="1252425" y="267629"/>
                        <a:pt x="573420" y="492075"/>
                        <a:pt x="968" y="696386"/>
                      </a:cubicBezTo>
                      <a:cubicBezTo>
                        <a:pt x="645" y="675010"/>
                        <a:pt x="323" y="653634"/>
                        <a:pt x="0" y="632258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Cylinder 69">
                  <a:extLst>
                    <a:ext uri="{FF2B5EF4-FFF2-40B4-BE49-F238E27FC236}">
                      <a16:creationId xmlns:a16="http://schemas.microsoft.com/office/drawing/2014/main" id="{5BF8EFB0-AC63-449C-8574-7EA00E4A76F9}"/>
                    </a:ext>
                  </a:extLst>
                </p:cNvPr>
                <p:cNvSpPr/>
                <p:nvPr/>
              </p:nvSpPr>
              <p:spPr>
                <a:xfrm>
                  <a:off x="1798589" y="5661700"/>
                  <a:ext cx="171819" cy="467788"/>
                </a:xfrm>
                <a:prstGeom prst="can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B2EEAB67-EF52-448A-9040-FD57BC2DA037}"/>
                    </a:ext>
                  </a:extLst>
                </p:cNvPr>
                <p:cNvGrpSpPr/>
                <p:nvPr/>
              </p:nvGrpSpPr>
              <p:grpSpPr>
                <a:xfrm>
                  <a:off x="1800493" y="4149531"/>
                  <a:ext cx="2771798" cy="1675594"/>
                  <a:chOff x="1800493" y="4149531"/>
                  <a:chExt cx="2771798" cy="1675594"/>
                </a:xfrm>
                <a:grpFill/>
              </p:grpSpPr>
              <p:sp>
                <p:nvSpPr>
                  <p:cNvPr id="66" name="Rectangle 65">
                    <a:extLst>
                      <a:ext uri="{FF2B5EF4-FFF2-40B4-BE49-F238E27FC236}">
                        <a16:creationId xmlns:a16="http://schemas.microsoft.com/office/drawing/2014/main" id="{2309AC41-7BE0-4296-B543-0BDA4627E5A6}"/>
                      </a:ext>
                    </a:extLst>
                  </p:cNvPr>
                  <p:cNvSpPr/>
                  <p:nvPr/>
                </p:nvSpPr>
                <p:spPr>
                  <a:xfrm>
                    <a:off x="1830705" y="4694587"/>
                    <a:ext cx="2628932" cy="1038797"/>
                  </a:xfrm>
                  <a:custGeom>
                    <a:avLst/>
                    <a:gdLst>
                      <a:gd name="connsiteX0" fmla="*/ 0 w 1038257"/>
                      <a:gd name="connsiteY0" fmla="*/ 0 h 48197"/>
                      <a:gd name="connsiteX1" fmla="*/ 1038257 w 1038257"/>
                      <a:gd name="connsiteY1" fmla="*/ 0 h 48197"/>
                      <a:gd name="connsiteX2" fmla="*/ 1038257 w 1038257"/>
                      <a:gd name="connsiteY2" fmla="*/ 48197 h 48197"/>
                      <a:gd name="connsiteX3" fmla="*/ 0 w 1038257"/>
                      <a:gd name="connsiteY3" fmla="*/ 48197 h 48197"/>
                      <a:gd name="connsiteX4" fmla="*/ 0 w 1038257"/>
                      <a:gd name="connsiteY4" fmla="*/ 0 h 48197"/>
                      <a:gd name="connsiteX0" fmla="*/ 2057400 w 2057400"/>
                      <a:gd name="connsiteY0" fmla="*/ 0 h 576835"/>
                      <a:gd name="connsiteX1" fmla="*/ 1038257 w 2057400"/>
                      <a:gd name="connsiteY1" fmla="*/ 528638 h 576835"/>
                      <a:gd name="connsiteX2" fmla="*/ 1038257 w 2057400"/>
                      <a:gd name="connsiteY2" fmla="*/ 576835 h 576835"/>
                      <a:gd name="connsiteX3" fmla="*/ 0 w 2057400"/>
                      <a:gd name="connsiteY3" fmla="*/ 576835 h 576835"/>
                      <a:gd name="connsiteX4" fmla="*/ 2057400 w 2057400"/>
                      <a:gd name="connsiteY4" fmla="*/ 0 h 576835"/>
                      <a:gd name="connsiteX0" fmla="*/ 2057400 w 2757519"/>
                      <a:gd name="connsiteY0" fmla="*/ 0 h 576835"/>
                      <a:gd name="connsiteX1" fmla="*/ 2757519 w 2757519"/>
                      <a:gd name="connsiteY1" fmla="*/ 14288 h 576835"/>
                      <a:gd name="connsiteX2" fmla="*/ 1038257 w 2757519"/>
                      <a:gd name="connsiteY2" fmla="*/ 576835 h 576835"/>
                      <a:gd name="connsiteX3" fmla="*/ 0 w 2757519"/>
                      <a:gd name="connsiteY3" fmla="*/ 576835 h 576835"/>
                      <a:gd name="connsiteX4" fmla="*/ 2057400 w 2757519"/>
                      <a:gd name="connsiteY4" fmla="*/ 0 h 576835"/>
                      <a:gd name="connsiteX0" fmla="*/ 2057400 w 2752757"/>
                      <a:gd name="connsiteY0" fmla="*/ 0 h 576835"/>
                      <a:gd name="connsiteX1" fmla="*/ 2752757 w 2752757"/>
                      <a:gd name="connsiteY1" fmla="*/ 14288 h 576835"/>
                      <a:gd name="connsiteX2" fmla="*/ 1038257 w 2752757"/>
                      <a:gd name="connsiteY2" fmla="*/ 576835 h 576835"/>
                      <a:gd name="connsiteX3" fmla="*/ 0 w 2752757"/>
                      <a:gd name="connsiteY3" fmla="*/ 576835 h 576835"/>
                      <a:gd name="connsiteX4" fmla="*/ 2057400 w 2752757"/>
                      <a:gd name="connsiteY4" fmla="*/ 0 h 576835"/>
                      <a:gd name="connsiteX0" fmla="*/ 2014537 w 2752757"/>
                      <a:gd name="connsiteY0" fmla="*/ 0 h 967360"/>
                      <a:gd name="connsiteX1" fmla="*/ 2752757 w 2752757"/>
                      <a:gd name="connsiteY1" fmla="*/ 404813 h 967360"/>
                      <a:gd name="connsiteX2" fmla="*/ 1038257 w 2752757"/>
                      <a:gd name="connsiteY2" fmla="*/ 967360 h 967360"/>
                      <a:gd name="connsiteX3" fmla="*/ 0 w 2752757"/>
                      <a:gd name="connsiteY3" fmla="*/ 967360 h 967360"/>
                      <a:gd name="connsiteX4" fmla="*/ 2014537 w 2752757"/>
                      <a:gd name="connsiteY4" fmla="*/ 0 h 967360"/>
                      <a:gd name="connsiteX0" fmla="*/ 2014537 w 2652744"/>
                      <a:gd name="connsiteY0" fmla="*/ 0 h 967360"/>
                      <a:gd name="connsiteX1" fmla="*/ 2652744 w 2652744"/>
                      <a:gd name="connsiteY1" fmla="*/ 85725 h 967360"/>
                      <a:gd name="connsiteX2" fmla="*/ 1038257 w 2652744"/>
                      <a:gd name="connsiteY2" fmla="*/ 967360 h 967360"/>
                      <a:gd name="connsiteX3" fmla="*/ 0 w 2652744"/>
                      <a:gd name="connsiteY3" fmla="*/ 967360 h 967360"/>
                      <a:gd name="connsiteX4" fmla="*/ 2014537 w 2652744"/>
                      <a:gd name="connsiteY4" fmla="*/ 0 h 967360"/>
                      <a:gd name="connsiteX0" fmla="*/ 2014537 w 2628932"/>
                      <a:gd name="connsiteY0" fmla="*/ 4762 h 972122"/>
                      <a:gd name="connsiteX1" fmla="*/ 2628932 w 2628932"/>
                      <a:gd name="connsiteY1" fmla="*/ 0 h 972122"/>
                      <a:gd name="connsiteX2" fmla="*/ 1038257 w 2628932"/>
                      <a:gd name="connsiteY2" fmla="*/ 972122 h 972122"/>
                      <a:gd name="connsiteX3" fmla="*/ 0 w 2628932"/>
                      <a:gd name="connsiteY3" fmla="*/ 972122 h 972122"/>
                      <a:gd name="connsiteX4" fmla="*/ 2014537 w 2628932"/>
                      <a:gd name="connsiteY4" fmla="*/ 4762 h 972122"/>
                      <a:gd name="connsiteX0" fmla="*/ 2062162 w 2628932"/>
                      <a:gd name="connsiteY0" fmla="*/ 0 h 1029272"/>
                      <a:gd name="connsiteX1" fmla="*/ 2628932 w 2628932"/>
                      <a:gd name="connsiteY1" fmla="*/ 57150 h 1029272"/>
                      <a:gd name="connsiteX2" fmla="*/ 1038257 w 2628932"/>
                      <a:gd name="connsiteY2" fmla="*/ 1029272 h 1029272"/>
                      <a:gd name="connsiteX3" fmla="*/ 0 w 2628932"/>
                      <a:gd name="connsiteY3" fmla="*/ 1029272 h 1029272"/>
                      <a:gd name="connsiteX4" fmla="*/ 2062162 w 2628932"/>
                      <a:gd name="connsiteY4" fmla="*/ 0 h 1029272"/>
                      <a:gd name="connsiteX0" fmla="*/ 2062162 w 2628932"/>
                      <a:gd name="connsiteY0" fmla="*/ 0 h 1038797"/>
                      <a:gd name="connsiteX1" fmla="*/ 2628932 w 2628932"/>
                      <a:gd name="connsiteY1" fmla="*/ 66675 h 1038797"/>
                      <a:gd name="connsiteX2" fmla="*/ 1038257 w 2628932"/>
                      <a:gd name="connsiteY2" fmla="*/ 1038797 h 1038797"/>
                      <a:gd name="connsiteX3" fmla="*/ 0 w 2628932"/>
                      <a:gd name="connsiteY3" fmla="*/ 1038797 h 1038797"/>
                      <a:gd name="connsiteX4" fmla="*/ 2062162 w 2628932"/>
                      <a:gd name="connsiteY4" fmla="*/ 0 h 1038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28932" h="1038797">
                        <a:moveTo>
                          <a:pt x="2062162" y="0"/>
                        </a:moveTo>
                        <a:lnTo>
                          <a:pt x="2628932" y="66675"/>
                        </a:lnTo>
                        <a:lnTo>
                          <a:pt x="1038257" y="1038797"/>
                        </a:lnTo>
                        <a:lnTo>
                          <a:pt x="0" y="1038797"/>
                        </a:lnTo>
                        <a:lnTo>
                          <a:pt x="2062162" y="0"/>
                        </a:lnTo>
                        <a:close/>
                      </a:path>
                    </a:pathLst>
                  </a:cu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2" name="Rectangle 59">
                    <a:extLst>
                      <a:ext uri="{FF2B5EF4-FFF2-40B4-BE49-F238E27FC236}">
                        <a16:creationId xmlns:a16="http://schemas.microsoft.com/office/drawing/2014/main" id="{56CED9CA-93BC-47D1-AAE4-53006B8EE959}"/>
                      </a:ext>
                    </a:extLst>
                  </p:cNvPr>
                  <p:cNvSpPr/>
                  <p:nvPr/>
                </p:nvSpPr>
                <p:spPr>
                  <a:xfrm>
                    <a:off x="3884894" y="4248979"/>
                    <a:ext cx="596851" cy="510260"/>
                  </a:xfrm>
                  <a:custGeom>
                    <a:avLst/>
                    <a:gdLst>
                      <a:gd name="connsiteX0" fmla="*/ 0 w 892194"/>
                      <a:gd name="connsiteY0" fmla="*/ 0 h 861215"/>
                      <a:gd name="connsiteX1" fmla="*/ 892194 w 892194"/>
                      <a:gd name="connsiteY1" fmla="*/ 0 h 861215"/>
                      <a:gd name="connsiteX2" fmla="*/ 892194 w 892194"/>
                      <a:gd name="connsiteY2" fmla="*/ 861215 h 861215"/>
                      <a:gd name="connsiteX3" fmla="*/ 0 w 892194"/>
                      <a:gd name="connsiteY3" fmla="*/ 861215 h 861215"/>
                      <a:gd name="connsiteX4" fmla="*/ 0 w 892194"/>
                      <a:gd name="connsiteY4" fmla="*/ 0 h 861215"/>
                      <a:gd name="connsiteX0" fmla="*/ 0 w 1444644"/>
                      <a:gd name="connsiteY0" fmla="*/ 233362 h 861215"/>
                      <a:gd name="connsiteX1" fmla="*/ 1444644 w 1444644"/>
                      <a:gd name="connsiteY1" fmla="*/ 0 h 861215"/>
                      <a:gd name="connsiteX2" fmla="*/ 1444644 w 1444644"/>
                      <a:gd name="connsiteY2" fmla="*/ 861215 h 861215"/>
                      <a:gd name="connsiteX3" fmla="*/ 552450 w 1444644"/>
                      <a:gd name="connsiteY3" fmla="*/ 861215 h 861215"/>
                      <a:gd name="connsiteX4" fmla="*/ 0 w 1444644"/>
                      <a:gd name="connsiteY4" fmla="*/ 233362 h 861215"/>
                      <a:gd name="connsiteX0" fmla="*/ 0 w 1444644"/>
                      <a:gd name="connsiteY0" fmla="*/ 233362 h 861215"/>
                      <a:gd name="connsiteX1" fmla="*/ 1444644 w 1444644"/>
                      <a:gd name="connsiteY1" fmla="*/ 0 h 861215"/>
                      <a:gd name="connsiteX2" fmla="*/ 1444644 w 1444644"/>
                      <a:gd name="connsiteY2" fmla="*/ 861215 h 861215"/>
                      <a:gd name="connsiteX3" fmla="*/ 195263 w 1444644"/>
                      <a:gd name="connsiteY3" fmla="*/ 804065 h 861215"/>
                      <a:gd name="connsiteX4" fmla="*/ 0 w 1444644"/>
                      <a:gd name="connsiteY4" fmla="*/ 233362 h 861215"/>
                      <a:gd name="connsiteX0" fmla="*/ 0 w 1297006"/>
                      <a:gd name="connsiteY0" fmla="*/ 219074 h 861215"/>
                      <a:gd name="connsiteX1" fmla="*/ 1297006 w 1297006"/>
                      <a:gd name="connsiteY1" fmla="*/ 0 h 861215"/>
                      <a:gd name="connsiteX2" fmla="*/ 1297006 w 1297006"/>
                      <a:gd name="connsiteY2" fmla="*/ 861215 h 861215"/>
                      <a:gd name="connsiteX3" fmla="*/ 47625 w 1297006"/>
                      <a:gd name="connsiteY3" fmla="*/ 804065 h 861215"/>
                      <a:gd name="connsiteX4" fmla="*/ 0 w 1297006"/>
                      <a:gd name="connsiteY4" fmla="*/ 219074 h 861215"/>
                      <a:gd name="connsiteX0" fmla="*/ 0 w 1287481"/>
                      <a:gd name="connsiteY0" fmla="*/ 238124 h 861215"/>
                      <a:gd name="connsiteX1" fmla="*/ 1287481 w 1287481"/>
                      <a:gd name="connsiteY1" fmla="*/ 0 h 861215"/>
                      <a:gd name="connsiteX2" fmla="*/ 1287481 w 1287481"/>
                      <a:gd name="connsiteY2" fmla="*/ 861215 h 861215"/>
                      <a:gd name="connsiteX3" fmla="*/ 38100 w 1287481"/>
                      <a:gd name="connsiteY3" fmla="*/ 804065 h 861215"/>
                      <a:gd name="connsiteX4" fmla="*/ 0 w 1287481"/>
                      <a:gd name="connsiteY4" fmla="*/ 238124 h 861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481" h="861215">
                        <a:moveTo>
                          <a:pt x="0" y="238124"/>
                        </a:moveTo>
                        <a:lnTo>
                          <a:pt x="1287481" y="0"/>
                        </a:lnTo>
                        <a:lnTo>
                          <a:pt x="1287481" y="861215"/>
                        </a:lnTo>
                        <a:lnTo>
                          <a:pt x="38100" y="804065"/>
                        </a:lnTo>
                        <a:lnTo>
                          <a:pt x="0" y="238124"/>
                        </a:lnTo>
                        <a:close/>
                      </a:path>
                    </a:pathLst>
                  </a:cu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1" name="Rectangle 59">
                    <a:extLst>
                      <a:ext uri="{FF2B5EF4-FFF2-40B4-BE49-F238E27FC236}">
                        <a16:creationId xmlns:a16="http://schemas.microsoft.com/office/drawing/2014/main" id="{54E558A7-251A-477A-878C-2EC35E7E60A3}"/>
                      </a:ext>
                    </a:extLst>
                  </p:cNvPr>
                  <p:cNvSpPr/>
                  <p:nvPr/>
                </p:nvSpPr>
                <p:spPr>
                  <a:xfrm>
                    <a:off x="3407095" y="4406921"/>
                    <a:ext cx="596851" cy="644433"/>
                  </a:xfrm>
                  <a:custGeom>
                    <a:avLst/>
                    <a:gdLst>
                      <a:gd name="connsiteX0" fmla="*/ 0 w 892194"/>
                      <a:gd name="connsiteY0" fmla="*/ 0 h 861215"/>
                      <a:gd name="connsiteX1" fmla="*/ 892194 w 892194"/>
                      <a:gd name="connsiteY1" fmla="*/ 0 h 861215"/>
                      <a:gd name="connsiteX2" fmla="*/ 892194 w 892194"/>
                      <a:gd name="connsiteY2" fmla="*/ 861215 h 861215"/>
                      <a:gd name="connsiteX3" fmla="*/ 0 w 892194"/>
                      <a:gd name="connsiteY3" fmla="*/ 861215 h 861215"/>
                      <a:gd name="connsiteX4" fmla="*/ 0 w 892194"/>
                      <a:gd name="connsiteY4" fmla="*/ 0 h 861215"/>
                      <a:gd name="connsiteX0" fmla="*/ 0 w 1444644"/>
                      <a:gd name="connsiteY0" fmla="*/ 233362 h 861215"/>
                      <a:gd name="connsiteX1" fmla="*/ 1444644 w 1444644"/>
                      <a:gd name="connsiteY1" fmla="*/ 0 h 861215"/>
                      <a:gd name="connsiteX2" fmla="*/ 1444644 w 1444644"/>
                      <a:gd name="connsiteY2" fmla="*/ 861215 h 861215"/>
                      <a:gd name="connsiteX3" fmla="*/ 552450 w 1444644"/>
                      <a:gd name="connsiteY3" fmla="*/ 861215 h 861215"/>
                      <a:gd name="connsiteX4" fmla="*/ 0 w 1444644"/>
                      <a:gd name="connsiteY4" fmla="*/ 233362 h 861215"/>
                      <a:gd name="connsiteX0" fmla="*/ 0 w 1444644"/>
                      <a:gd name="connsiteY0" fmla="*/ 233362 h 861215"/>
                      <a:gd name="connsiteX1" fmla="*/ 1444644 w 1444644"/>
                      <a:gd name="connsiteY1" fmla="*/ 0 h 861215"/>
                      <a:gd name="connsiteX2" fmla="*/ 1444644 w 1444644"/>
                      <a:gd name="connsiteY2" fmla="*/ 861215 h 861215"/>
                      <a:gd name="connsiteX3" fmla="*/ 195263 w 1444644"/>
                      <a:gd name="connsiteY3" fmla="*/ 804065 h 861215"/>
                      <a:gd name="connsiteX4" fmla="*/ 0 w 1444644"/>
                      <a:gd name="connsiteY4" fmla="*/ 233362 h 861215"/>
                      <a:gd name="connsiteX0" fmla="*/ 0 w 1297006"/>
                      <a:gd name="connsiteY0" fmla="*/ 219074 h 861215"/>
                      <a:gd name="connsiteX1" fmla="*/ 1297006 w 1297006"/>
                      <a:gd name="connsiteY1" fmla="*/ 0 h 861215"/>
                      <a:gd name="connsiteX2" fmla="*/ 1297006 w 1297006"/>
                      <a:gd name="connsiteY2" fmla="*/ 861215 h 861215"/>
                      <a:gd name="connsiteX3" fmla="*/ 47625 w 1297006"/>
                      <a:gd name="connsiteY3" fmla="*/ 804065 h 861215"/>
                      <a:gd name="connsiteX4" fmla="*/ 0 w 1297006"/>
                      <a:gd name="connsiteY4" fmla="*/ 219074 h 861215"/>
                      <a:gd name="connsiteX0" fmla="*/ 0 w 1287481"/>
                      <a:gd name="connsiteY0" fmla="*/ 238124 h 861215"/>
                      <a:gd name="connsiteX1" fmla="*/ 1287481 w 1287481"/>
                      <a:gd name="connsiteY1" fmla="*/ 0 h 861215"/>
                      <a:gd name="connsiteX2" fmla="*/ 1287481 w 1287481"/>
                      <a:gd name="connsiteY2" fmla="*/ 861215 h 861215"/>
                      <a:gd name="connsiteX3" fmla="*/ 38100 w 1287481"/>
                      <a:gd name="connsiteY3" fmla="*/ 804065 h 861215"/>
                      <a:gd name="connsiteX4" fmla="*/ 0 w 1287481"/>
                      <a:gd name="connsiteY4" fmla="*/ 238124 h 861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481" h="861215">
                        <a:moveTo>
                          <a:pt x="0" y="238124"/>
                        </a:moveTo>
                        <a:lnTo>
                          <a:pt x="1287481" y="0"/>
                        </a:lnTo>
                        <a:lnTo>
                          <a:pt x="1287481" y="861215"/>
                        </a:lnTo>
                        <a:lnTo>
                          <a:pt x="38100" y="804065"/>
                        </a:lnTo>
                        <a:lnTo>
                          <a:pt x="0" y="238124"/>
                        </a:lnTo>
                        <a:close/>
                      </a:path>
                    </a:pathLst>
                  </a:cu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" name="Freeform: Shape 54">
                    <a:extLst>
                      <a:ext uri="{FF2B5EF4-FFF2-40B4-BE49-F238E27FC236}">
                        <a16:creationId xmlns:a16="http://schemas.microsoft.com/office/drawing/2014/main" id="{102DC7B7-240F-4228-A0D2-A46E249D9B22}"/>
                      </a:ext>
                    </a:extLst>
                  </p:cNvPr>
                  <p:cNvSpPr/>
                  <p:nvPr/>
                </p:nvSpPr>
                <p:spPr>
                  <a:xfrm>
                    <a:off x="1800493" y="4149531"/>
                    <a:ext cx="2771798" cy="669108"/>
                  </a:xfrm>
                  <a:custGeom>
                    <a:avLst/>
                    <a:gdLst>
                      <a:gd name="connsiteX0" fmla="*/ 2026920 w 2771798"/>
                      <a:gd name="connsiteY0" fmla="*/ 6300 h 669108"/>
                      <a:gd name="connsiteX1" fmla="*/ 2739268 w 2771798"/>
                      <a:gd name="connsiteY1" fmla="*/ 6300 h 669108"/>
                      <a:gd name="connsiteX2" fmla="*/ 1055248 w 2771798"/>
                      <a:gd name="connsiteY2" fmla="*/ 563146 h 669108"/>
                      <a:gd name="connsiteX3" fmla="*/ 0 w 2771798"/>
                      <a:gd name="connsiteY3" fmla="*/ 563146 h 669108"/>
                      <a:gd name="connsiteX4" fmla="*/ 2768941 w 2771798"/>
                      <a:gd name="connsiteY4" fmla="*/ 0 h 669108"/>
                      <a:gd name="connsiteX5" fmla="*/ 2771798 w 2771798"/>
                      <a:gd name="connsiteY5" fmla="*/ 56174 h 669108"/>
                      <a:gd name="connsiteX6" fmla="*/ 1054441 w 2771798"/>
                      <a:gd name="connsiteY6" fmla="*/ 669108 h 669108"/>
                      <a:gd name="connsiteX7" fmla="*/ 1054441 w 2771798"/>
                      <a:gd name="connsiteY7" fmla="*/ 563880 h 669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71798" h="669108">
                        <a:moveTo>
                          <a:pt x="2026920" y="6300"/>
                        </a:moveTo>
                        <a:lnTo>
                          <a:pt x="2739268" y="6300"/>
                        </a:lnTo>
                        <a:lnTo>
                          <a:pt x="1055248" y="563146"/>
                        </a:lnTo>
                        <a:lnTo>
                          <a:pt x="0" y="563146"/>
                        </a:lnTo>
                        <a:close/>
                        <a:moveTo>
                          <a:pt x="2768941" y="0"/>
                        </a:moveTo>
                        <a:lnTo>
                          <a:pt x="2771798" y="56174"/>
                        </a:lnTo>
                        <a:cubicBezTo>
                          <a:pt x="2208872" y="267629"/>
                          <a:pt x="1626893" y="464797"/>
                          <a:pt x="1054441" y="669108"/>
                        </a:cubicBezTo>
                        <a:lnTo>
                          <a:pt x="1054441" y="563880"/>
                        </a:lnTo>
                        <a:close/>
                      </a:path>
                    </a:pathLst>
                  </a:cu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0" name="Rectangle 59">
                    <a:extLst>
                      <a:ext uri="{FF2B5EF4-FFF2-40B4-BE49-F238E27FC236}">
                        <a16:creationId xmlns:a16="http://schemas.microsoft.com/office/drawing/2014/main" id="{2F849EA2-8D00-4301-9E8D-6565049F969A}"/>
                      </a:ext>
                    </a:extLst>
                  </p:cNvPr>
                  <p:cNvSpPr/>
                  <p:nvPr/>
                </p:nvSpPr>
                <p:spPr>
                  <a:xfrm>
                    <a:off x="2790052" y="4603164"/>
                    <a:ext cx="651197" cy="768417"/>
                  </a:xfrm>
                  <a:custGeom>
                    <a:avLst/>
                    <a:gdLst>
                      <a:gd name="connsiteX0" fmla="*/ 0 w 892194"/>
                      <a:gd name="connsiteY0" fmla="*/ 0 h 861215"/>
                      <a:gd name="connsiteX1" fmla="*/ 892194 w 892194"/>
                      <a:gd name="connsiteY1" fmla="*/ 0 h 861215"/>
                      <a:gd name="connsiteX2" fmla="*/ 892194 w 892194"/>
                      <a:gd name="connsiteY2" fmla="*/ 861215 h 861215"/>
                      <a:gd name="connsiteX3" fmla="*/ 0 w 892194"/>
                      <a:gd name="connsiteY3" fmla="*/ 861215 h 861215"/>
                      <a:gd name="connsiteX4" fmla="*/ 0 w 892194"/>
                      <a:gd name="connsiteY4" fmla="*/ 0 h 861215"/>
                      <a:gd name="connsiteX0" fmla="*/ 0 w 1444644"/>
                      <a:gd name="connsiteY0" fmla="*/ 233362 h 861215"/>
                      <a:gd name="connsiteX1" fmla="*/ 1444644 w 1444644"/>
                      <a:gd name="connsiteY1" fmla="*/ 0 h 861215"/>
                      <a:gd name="connsiteX2" fmla="*/ 1444644 w 1444644"/>
                      <a:gd name="connsiteY2" fmla="*/ 861215 h 861215"/>
                      <a:gd name="connsiteX3" fmla="*/ 552450 w 1444644"/>
                      <a:gd name="connsiteY3" fmla="*/ 861215 h 861215"/>
                      <a:gd name="connsiteX4" fmla="*/ 0 w 1444644"/>
                      <a:gd name="connsiteY4" fmla="*/ 233362 h 861215"/>
                      <a:gd name="connsiteX0" fmla="*/ 0 w 1444644"/>
                      <a:gd name="connsiteY0" fmla="*/ 233362 h 861215"/>
                      <a:gd name="connsiteX1" fmla="*/ 1444644 w 1444644"/>
                      <a:gd name="connsiteY1" fmla="*/ 0 h 861215"/>
                      <a:gd name="connsiteX2" fmla="*/ 1444644 w 1444644"/>
                      <a:gd name="connsiteY2" fmla="*/ 861215 h 861215"/>
                      <a:gd name="connsiteX3" fmla="*/ 195263 w 1444644"/>
                      <a:gd name="connsiteY3" fmla="*/ 804065 h 861215"/>
                      <a:gd name="connsiteX4" fmla="*/ 0 w 1444644"/>
                      <a:gd name="connsiteY4" fmla="*/ 233362 h 861215"/>
                      <a:gd name="connsiteX0" fmla="*/ 0 w 1297006"/>
                      <a:gd name="connsiteY0" fmla="*/ 219074 h 861215"/>
                      <a:gd name="connsiteX1" fmla="*/ 1297006 w 1297006"/>
                      <a:gd name="connsiteY1" fmla="*/ 0 h 861215"/>
                      <a:gd name="connsiteX2" fmla="*/ 1297006 w 1297006"/>
                      <a:gd name="connsiteY2" fmla="*/ 861215 h 861215"/>
                      <a:gd name="connsiteX3" fmla="*/ 47625 w 1297006"/>
                      <a:gd name="connsiteY3" fmla="*/ 804065 h 861215"/>
                      <a:gd name="connsiteX4" fmla="*/ 0 w 1297006"/>
                      <a:gd name="connsiteY4" fmla="*/ 219074 h 861215"/>
                      <a:gd name="connsiteX0" fmla="*/ 0 w 1287481"/>
                      <a:gd name="connsiteY0" fmla="*/ 238124 h 861215"/>
                      <a:gd name="connsiteX1" fmla="*/ 1287481 w 1287481"/>
                      <a:gd name="connsiteY1" fmla="*/ 0 h 861215"/>
                      <a:gd name="connsiteX2" fmla="*/ 1287481 w 1287481"/>
                      <a:gd name="connsiteY2" fmla="*/ 861215 h 861215"/>
                      <a:gd name="connsiteX3" fmla="*/ 38100 w 1287481"/>
                      <a:gd name="connsiteY3" fmla="*/ 804065 h 861215"/>
                      <a:gd name="connsiteX4" fmla="*/ 0 w 1287481"/>
                      <a:gd name="connsiteY4" fmla="*/ 238124 h 861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481" h="861215">
                        <a:moveTo>
                          <a:pt x="0" y="238124"/>
                        </a:moveTo>
                        <a:lnTo>
                          <a:pt x="1287481" y="0"/>
                        </a:lnTo>
                        <a:lnTo>
                          <a:pt x="1287481" y="861215"/>
                        </a:lnTo>
                        <a:lnTo>
                          <a:pt x="38100" y="804065"/>
                        </a:lnTo>
                        <a:lnTo>
                          <a:pt x="0" y="238124"/>
                        </a:lnTo>
                        <a:close/>
                      </a:path>
                    </a:pathLst>
                  </a:cu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6" name="Rectangle 55">
                    <a:extLst>
                      <a:ext uri="{FF2B5EF4-FFF2-40B4-BE49-F238E27FC236}">
                        <a16:creationId xmlns:a16="http://schemas.microsoft.com/office/drawing/2014/main" id="{CEF955CE-D3CB-4AA7-82ED-57A82D1F7EA8}"/>
                      </a:ext>
                    </a:extLst>
                  </p:cNvPr>
                  <p:cNvSpPr/>
                  <p:nvPr/>
                </p:nvSpPr>
                <p:spPr>
                  <a:xfrm>
                    <a:off x="1800493" y="4716780"/>
                    <a:ext cx="1043905" cy="1108345"/>
                  </a:xfrm>
                  <a:prstGeom prst="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8982CDCA-8333-4D7C-846C-8BD3964E0E6E}"/>
              </a:ext>
            </a:extLst>
          </p:cNvPr>
          <p:cNvSpPr/>
          <p:nvPr/>
        </p:nvSpPr>
        <p:spPr>
          <a:xfrm>
            <a:off x="4929229" y="-543020"/>
            <a:ext cx="190500" cy="1905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B2B140A-6CC5-4781-A18B-71621E825310}"/>
              </a:ext>
            </a:extLst>
          </p:cNvPr>
          <p:cNvSpPr/>
          <p:nvPr/>
        </p:nvSpPr>
        <p:spPr>
          <a:xfrm flipH="1">
            <a:off x="4863183" y="-352520"/>
            <a:ext cx="66046" cy="140142"/>
          </a:xfrm>
          <a:custGeom>
            <a:avLst/>
            <a:gdLst>
              <a:gd name="connsiteX0" fmla="*/ 61850 w 192568"/>
              <a:gd name="connsiteY0" fmla="*/ 197643 h 512688"/>
              <a:gd name="connsiteX1" fmla="*/ 28577 w 192568"/>
              <a:gd name="connsiteY1" fmla="*/ 230916 h 512688"/>
              <a:gd name="connsiteX2" fmla="*/ 28577 w 192568"/>
              <a:gd name="connsiteY2" fmla="*/ 316391 h 512688"/>
              <a:gd name="connsiteX3" fmla="*/ 65330 w 192568"/>
              <a:gd name="connsiteY3" fmla="*/ 353144 h 512688"/>
              <a:gd name="connsiteX4" fmla="*/ 65329 w 192568"/>
              <a:gd name="connsiteY4" fmla="*/ 353145 h 512688"/>
              <a:gd name="connsiteX5" fmla="*/ 102082 w 192568"/>
              <a:gd name="connsiteY5" fmla="*/ 316392 h 512688"/>
              <a:gd name="connsiteX6" fmla="*/ 102082 w 192568"/>
              <a:gd name="connsiteY6" fmla="*/ 230916 h 512688"/>
              <a:gd name="connsiteX7" fmla="*/ 68809 w 192568"/>
              <a:gd name="connsiteY7" fmla="*/ 197643 h 512688"/>
              <a:gd name="connsiteX8" fmla="*/ 87168 w 192568"/>
              <a:gd name="connsiteY8" fmla="*/ 0 h 512688"/>
              <a:gd name="connsiteX9" fmla="*/ 105400 w 192568"/>
              <a:gd name="connsiteY9" fmla="*/ 0 h 512688"/>
              <a:gd name="connsiteX10" fmla="*/ 192568 w 192568"/>
              <a:gd name="connsiteY10" fmla="*/ 87168 h 512688"/>
              <a:gd name="connsiteX11" fmla="*/ 192568 w 192568"/>
              <a:gd name="connsiteY11" fmla="*/ 416404 h 512688"/>
              <a:gd name="connsiteX12" fmla="*/ 96284 w 192568"/>
              <a:gd name="connsiteY12" fmla="*/ 512688 h 512688"/>
              <a:gd name="connsiteX13" fmla="*/ 0 w 192568"/>
              <a:gd name="connsiteY13" fmla="*/ 416404 h 512688"/>
              <a:gd name="connsiteX14" fmla="*/ 0 w 192568"/>
              <a:gd name="connsiteY14" fmla="*/ 87168 h 512688"/>
              <a:gd name="connsiteX15" fmla="*/ 87168 w 192568"/>
              <a:gd name="connsiteY15" fmla="*/ 0 h 51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2568" h="512688">
                <a:moveTo>
                  <a:pt x="61850" y="197643"/>
                </a:moveTo>
                <a:cubicBezTo>
                  <a:pt x="43474" y="197643"/>
                  <a:pt x="28577" y="212540"/>
                  <a:pt x="28577" y="230916"/>
                </a:cubicBezTo>
                <a:lnTo>
                  <a:pt x="28577" y="316391"/>
                </a:lnTo>
                <a:cubicBezTo>
                  <a:pt x="28577" y="336689"/>
                  <a:pt x="45032" y="353144"/>
                  <a:pt x="65330" y="353144"/>
                </a:cubicBezTo>
                <a:lnTo>
                  <a:pt x="65329" y="353145"/>
                </a:lnTo>
                <a:cubicBezTo>
                  <a:pt x="85627" y="353145"/>
                  <a:pt x="102082" y="336690"/>
                  <a:pt x="102082" y="316392"/>
                </a:cubicBezTo>
                <a:lnTo>
                  <a:pt x="102082" y="230916"/>
                </a:lnTo>
                <a:cubicBezTo>
                  <a:pt x="102082" y="212540"/>
                  <a:pt x="87185" y="197643"/>
                  <a:pt x="68809" y="197643"/>
                </a:cubicBezTo>
                <a:close/>
                <a:moveTo>
                  <a:pt x="87168" y="0"/>
                </a:moveTo>
                <a:lnTo>
                  <a:pt x="105400" y="0"/>
                </a:lnTo>
                <a:cubicBezTo>
                  <a:pt x="153542" y="0"/>
                  <a:pt x="192568" y="39026"/>
                  <a:pt x="192568" y="87168"/>
                </a:cubicBezTo>
                <a:lnTo>
                  <a:pt x="192568" y="416404"/>
                </a:lnTo>
                <a:cubicBezTo>
                  <a:pt x="192568" y="469580"/>
                  <a:pt x="149460" y="512688"/>
                  <a:pt x="96284" y="512688"/>
                </a:cubicBezTo>
                <a:cubicBezTo>
                  <a:pt x="43108" y="512688"/>
                  <a:pt x="0" y="469580"/>
                  <a:pt x="0" y="416404"/>
                </a:cubicBezTo>
                <a:lnTo>
                  <a:pt x="0" y="87168"/>
                </a:lnTo>
                <a:cubicBezTo>
                  <a:pt x="0" y="39026"/>
                  <a:pt x="39026" y="0"/>
                  <a:pt x="87168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CB107D-43BD-4324-BD9A-E3908C47F248}"/>
              </a:ext>
            </a:extLst>
          </p:cNvPr>
          <p:cNvSpPr/>
          <p:nvPr/>
        </p:nvSpPr>
        <p:spPr>
          <a:xfrm rot="5400000">
            <a:off x="1915886" y="5660572"/>
            <a:ext cx="203200" cy="21916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052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B31D057-1D5F-4ADC-B01E-44C1EAF3E0F1}"/>
              </a:ext>
            </a:extLst>
          </p:cNvPr>
          <p:cNvGrpSpPr/>
          <p:nvPr/>
        </p:nvGrpSpPr>
        <p:grpSpPr>
          <a:xfrm>
            <a:off x="1367737" y="2245196"/>
            <a:ext cx="2116777" cy="3329685"/>
            <a:chOff x="1367737" y="2245196"/>
            <a:chExt cx="2116777" cy="3329685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E4FAAB4-9327-4CA0-967C-7BD965EDA300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5CE06795-F842-45BB-BBF6-3E1EB4ECBB3F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074868" y="3573966"/>
                <a:chExt cx="1418628" cy="2231494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7" name="Group 126">
                  <a:extLst>
                    <a:ext uri="{FF2B5EF4-FFF2-40B4-BE49-F238E27FC236}">
                      <a16:creationId xmlns:a16="http://schemas.microsoft.com/office/drawing/2014/main" id="{3267CC92-ECF7-4BDA-8F50-744F3B052758}"/>
                    </a:ext>
                  </a:extLst>
                </p:cNvPr>
                <p:cNvGrpSpPr/>
                <p:nvPr/>
              </p:nvGrpSpPr>
              <p:grpSpPr>
                <a:xfrm>
                  <a:off x="1074868" y="3573966"/>
                  <a:ext cx="1418628" cy="2231494"/>
                  <a:chOff x="1094497" y="2654773"/>
                  <a:chExt cx="2211508" cy="3478690"/>
                </a:xfrm>
              </p:grpSpPr>
              <p:grpSp>
                <p:nvGrpSpPr>
                  <p:cNvPr id="135" name="Group 134">
                    <a:extLst>
                      <a:ext uri="{FF2B5EF4-FFF2-40B4-BE49-F238E27FC236}">
                        <a16:creationId xmlns:a16="http://schemas.microsoft.com/office/drawing/2014/main" id="{B14D0F5C-F9EE-4FEE-982B-CF7E729EB46D}"/>
                      </a:ext>
                    </a:extLst>
                  </p:cNvPr>
                  <p:cNvGrpSpPr/>
                  <p:nvPr/>
                </p:nvGrpSpPr>
                <p:grpSpPr>
                  <a:xfrm>
                    <a:off x="1094497" y="2657176"/>
                    <a:ext cx="2211508" cy="3476287"/>
                    <a:chOff x="3698767" y="4774931"/>
                    <a:chExt cx="2536875" cy="3987737"/>
                  </a:xfrm>
                </p:grpSpPr>
                <p:sp>
                  <p:nvSpPr>
                    <p:cNvPr id="147" name="Freeform: Shape 146">
                      <a:extLst>
                        <a:ext uri="{FF2B5EF4-FFF2-40B4-BE49-F238E27FC236}">
                          <a16:creationId xmlns:a16="http://schemas.microsoft.com/office/drawing/2014/main" id="{887579BF-44A3-412C-A93B-38088A2EED42}"/>
                        </a:ext>
                      </a:extLst>
                    </p:cNvPr>
                    <p:cNvSpPr/>
                    <p:nvPr/>
                  </p:nvSpPr>
                  <p:spPr>
                    <a:xfrm rot="21091604">
                      <a:off x="3745493" y="6377475"/>
                      <a:ext cx="649909" cy="923978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909" h="923977">
                          <a:moveTo>
                            <a:pt x="115393" y="0"/>
                          </a:moveTo>
                          <a:cubicBezTo>
                            <a:pt x="35224" y="148431"/>
                            <a:pt x="-44945" y="296863"/>
                            <a:pt x="29668" y="438150"/>
                          </a:cubicBezTo>
                          <a:cubicBezTo>
                            <a:pt x="104280" y="579438"/>
                            <a:pt x="459881" y="766763"/>
                            <a:pt x="563068" y="847725"/>
                          </a:cubicBezTo>
                          <a:cubicBezTo>
                            <a:pt x="666255" y="928687"/>
                            <a:pt x="648793" y="923925"/>
                            <a:pt x="648793" y="923925"/>
                          </a:cubicBezTo>
                          <a:lnTo>
                            <a:pt x="648793" y="92392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41" name="Straight Connector 140">
                      <a:extLst>
                        <a:ext uri="{FF2B5EF4-FFF2-40B4-BE49-F238E27FC236}">
                          <a16:creationId xmlns:a16="http://schemas.microsoft.com/office/drawing/2014/main" id="{0CB1C8EB-614B-476A-B338-A70E0190922F}"/>
                        </a:ext>
                      </a:extLst>
                    </p:cNvPr>
                    <p:cNvCxnSpPr>
                      <a:cxnSpLocks/>
                      <a:endCxn id="146" idx="3"/>
                    </p:cNvCxnSpPr>
                    <p:nvPr/>
                  </p:nvCxnSpPr>
                  <p:spPr>
                    <a:xfrm>
                      <a:off x="4651438" y="6951597"/>
                      <a:ext cx="9400" cy="1496199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142" name="Straight Connector 141">
                      <a:extLst>
                        <a:ext uri="{FF2B5EF4-FFF2-40B4-BE49-F238E27FC236}">
                          <a16:creationId xmlns:a16="http://schemas.microsoft.com/office/drawing/2014/main" id="{5348D847-CDEA-43D1-B79E-80D19358102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187627" y="7068168"/>
                      <a:ext cx="25498" cy="1591184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sp>
                  <p:nvSpPr>
                    <p:cNvPr id="143" name="Oval 142">
                      <a:extLst>
                        <a:ext uri="{FF2B5EF4-FFF2-40B4-BE49-F238E27FC236}">
                          <a16:creationId xmlns:a16="http://schemas.microsoft.com/office/drawing/2014/main" id="{67D3F01A-E82B-4176-9495-E8302D0037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767" y="4774931"/>
                      <a:ext cx="2536875" cy="2447779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4" name="Oval 143">
                      <a:extLst>
                        <a:ext uri="{FF2B5EF4-FFF2-40B4-BE49-F238E27FC236}">
                          <a16:creationId xmlns:a16="http://schemas.microsoft.com/office/drawing/2014/main" id="{EB6B9395-C741-4EA7-9284-99A81646AC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42308" y="580309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5" name="Rectangle: Top Corners Rounded 144">
                      <a:extLst>
                        <a:ext uri="{FF2B5EF4-FFF2-40B4-BE49-F238E27FC236}">
                          <a16:creationId xmlns:a16="http://schemas.microsoft.com/office/drawing/2014/main" id="{9982C0C0-F269-4641-B9B1-62409FA9DD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06697" y="856235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6" name="Rectangle: Top Corners Rounded 145">
                      <a:extLst>
                        <a:ext uri="{FF2B5EF4-FFF2-40B4-BE49-F238E27FC236}">
                          <a16:creationId xmlns:a16="http://schemas.microsoft.com/office/drawing/2014/main" id="{570EB7D0-5A11-4529-BB6D-511C6997C5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26089" y="8447797"/>
                      <a:ext cx="669495" cy="200311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8" name="Freeform: Shape 147">
                      <a:extLst>
                        <a:ext uri="{FF2B5EF4-FFF2-40B4-BE49-F238E27FC236}">
                          <a16:creationId xmlns:a16="http://schemas.microsoft.com/office/drawing/2014/main" id="{38459FB8-97A3-447F-BE7A-C394BF59A58D}"/>
                        </a:ext>
                      </a:extLst>
                    </p:cNvPr>
                    <p:cNvSpPr/>
                    <p:nvPr/>
                  </p:nvSpPr>
                  <p:spPr>
                    <a:xfrm rot="4161426" flipH="1">
                      <a:off x="5118336" y="6612143"/>
                      <a:ext cx="551372" cy="383063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  <a:gd name="connsiteX0" fmla="*/ 0 w 723830"/>
                        <a:gd name="connsiteY0" fmla="*/ 0 h 1002839"/>
                        <a:gd name="connsiteX1" fmla="*/ 633604 w 723830"/>
                        <a:gd name="connsiteY1" fmla="*/ 903446 h 1002839"/>
                        <a:gd name="connsiteX2" fmla="*/ 719329 w 723830"/>
                        <a:gd name="connsiteY2" fmla="*/ 979646 h 1002839"/>
                        <a:gd name="connsiteX3" fmla="*/ 719329 w 723830"/>
                        <a:gd name="connsiteY3" fmla="*/ 979646 h 1002839"/>
                        <a:gd name="connsiteX0" fmla="*/ 0 w 719414"/>
                        <a:gd name="connsiteY0" fmla="*/ 0 h 979646"/>
                        <a:gd name="connsiteX1" fmla="*/ 168042 w 719414"/>
                        <a:gd name="connsiteY1" fmla="*/ 596585 h 979646"/>
                        <a:gd name="connsiteX2" fmla="*/ 633604 w 719414"/>
                        <a:gd name="connsiteY2" fmla="*/ 903446 h 979646"/>
                        <a:gd name="connsiteX3" fmla="*/ 719329 w 719414"/>
                        <a:gd name="connsiteY3" fmla="*/ 979646 h 979646"/>
                        <a:gd name="connsiteX4" fmla="*/ 719329 w 719414"/>
                        <a:gd name="connsiteY4" fmla="*/ 979646 h 979646"/>
                        <a:gd name="connsiteX0" fmla="*/ 0 w 551372"/>
                        <a:gd name="connsiteY0" fmla="*/ 0 h 383061"/>
                        <a:gd name="connsiteX1" fmla="*/ 465562 w 551372"/>
                        <a:gd name="connsiteY1" fmla="*/ 306861 h 383061"/>
                        <a:gd name="connsiteX2" fmla="*/ 551287 w 551372"/>
                        <a:gd name="connsiteY2" fmla="*/ 383061 h 383061"/>
                        <a:gd name="connsiteX3" fmla="*/ 551287 w 551372"/>
                        <a:gd name="connsiteY3" fmla="*/ 383061 h 383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51372" h="383061">
                          <a:moveTo>
                            <a:pt x="0" y="0"/>
                          </a:moveTo>
                          <a:cubicBezTo>
                            <a:pt x="105601" y="150574"/>
                            <a:pt x="373681" y="243018"/>
                            <a:pt x="465562" y="306861"/>
                          </a:cubicBezTo>
                          <a:cubicBezTo>
                            <a:pt x="557443" y="370705"/>
                            <a:pt x="551287" y="383061"/>
                            <a:pt x="551287" y="383061"/>
                          </a:cubicBezTo>
                          <a:lnTo>
                            <a:pt x="551287" y="383061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9" name="Freeform: Shape 148">
                      <a:extLst>
                        <a:ext uri="{FF2B5EF4-FFF2-40B4-BE49-F238E27FC236}">
                          <a16:creationId xmlns:a16="http://schemas.microsoft.com/office/drawing/2014/main" id="{62B2F719-3106-413F-89C2-FE714D9F4A3E}"/>
                        </a:ext>
                      </a:extLst>
                    </p:cNvPr>
                    <p:cNvSpPr/>
                    <p:nvPr/>
                  </p:nvSpPr>
                  <p:spPr>
                    <a:xfrm rot="420143" flipH="1">
                      <a:off x="4624421" y="6206429"/>
                      <a:ext cx="184935" cy="190499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50" name="Oval 149">
                      <a:extLst>
                        <a:ext uri="{FF2B5EF4-FFF2-40B4-BE49-F238E27FC236}">
                          <a16:creationId xmlns:a16="http://schemas.microsoft.com/office/drawing/2014/main" id="{F72A9F2F-17F1-46C3-AABC-6FB0FF1A45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24900" y="5803089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51" name="Oval 150">
                      <a:extLst>
                        <a:ext uri="{FF2B5EF4-FFF2-40B4-BE49-F238E27FC236}">
                          <a16:creationId xmlns:a16="http://schemas.microsoft.com/office/drawing/2014/main" id="{E3B163C3-FE8B-42A7-8EB7-7D9F7520F9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15245" y="5890190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52" name="Oval 151">
                      <a:extLst>
                        <a:ext uri="{FF2B5EF4-FFF2-40B4-BE49-F238E27FC236}">
                          <a16:creationId xmlns:a16="http://schemas.microsoft.com/office/drawing/2014/main" id="{630D42E2-B275-489C-88E9-412A2AA8B6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50324" y="590056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136" name="Group 135">
                    <a:extLst>
                      <a:ext uri="{FF2B5EF4-FFF2-40B4-BE49-F238E27FC236}">
                        <a16:creationId xmlns:a16="http://schemas.microsoft.com/office/drawing/2014/main" id="{8038BF4A-19A8-485E-A1FB-C068F10B94AC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169959" y="2654773"/>
                    <a:ext cx="1972366" cy="622593"/>
                    <a:chOff x="900019" y="1897272"/>
                    <a:chExt cx="1972366" cy="622593"/>
                  </a:xfrm>
                </p:grpSpPr>
                <p:sp>
                  <p:nvSpPr>
                    <p:cNvPr id="137" name="Freeform: Shape 136">
                      <a:extLst>
                        <a:ext uri="{FF2B5EF4-FFF2-40B4-BE49-F238E27FC236}">
                          <a16:creationId xmlns:a16="http://schemas.microsoft.com/office/drawing/2014/main" id="{7D45F0D8-AD57-4B2F-B89B-11EF8B2735A4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00019" y="2387310"/>
                      <a:ext cx="1972366" cy="132555"/>
                    </a:xfrm>
                    <a:custGeom>
                      <a:avLst/>
                      <a:gdLst>
                        <a:gd name="connsiteX0" fmla="*/ 986183 w 1972366"/>
                        <a:gd name="connsiteY0" fmla="*/ 0 h 132556"/>
                        <a:gd name="connsiteX1" fmla="*/ 69274 w 1972366"/>
                        <a:gd name="connsiteY1" fmla="*/ 29221 h 132556"/>
                        <a:gd name="connsiteX2" fmla="*/ 36471 w 1972366"/>
                        <a:gd name="connsiteY2" fmla="*/ 32458 h 132556"/>
                        <a:gd name="connsiteX3" fmla="*/ 13888 w 1972366"/>
                        <a:gd name="connsiteY3" fmla="*/ 68325 h 132556"/>
                        <a:gd name="connsiteX4" fmla="*/ 0 w 1972366"/>
                        <a:gd name="connsiteY4" fmla="*/ 96142 h 132556"/>
                        <a:gd name="connsiteX5" fmla="*/ 13888 w 1972366"/>
                        <a:gd name="connsiteY5" fmla="*/ 97870 h 132556"/>
                        <a:gd name="connsiteX6" fmla="*/ 986183 w 1972366"/>
                        <a:gd name="connsiteY6" fmla="*/ 132556 h 132556"/>
                        <a:gd name="connsiteX7" fmla="*/ 1958478 w 1972366"/>
                        <a:gd name="connsiteY7" fmla="*/ 97870 h 132556"/>
                        <a:gd name="connsiteX8" fmla="*/ 1972366 w 1972366"/>
                        <a:gd name="connsiteY8" fmla="*/ 96142 h 132556"/>
                        <a:gd name="connsiteX9" fmla="*/ 1958478 w 1972366"/>
                        <a:gd name="connsiteY9" fmla="*/ 68325 h 132556"/>
                        <a:gd name="connsiteX10" fmla="*/ 1935895 w 1972366"/>
                        <a:gd name="connsiteY10" fmla="*/ 32458 h 132556"/>
                        <a:gd name="connsiteX11" fmla="*/ 1903092 w 1972366"/>
                        <a:gd name="connsiteY11" fmla="*/ 29221 h 132556"/>
                        <a:gd name="connsiteX12" fmla="*/ 986183 w 1972366"/>
                        <a:gd name="connsiteY12" fmla="*/ 0 h 132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72366" h="132556">
                          <a:moveTo>
                            <a:pt x="986183" y="0"/>
                          </a:moveTo>
                          <a:cubicBezTo>
                            <a:pt x="604501" y="0"/>
                            <a:pt x="267987" y="11592"/>
                            <a:pt x="69274" y="29221"/>
                          </a:cubicBezTo>
                          <a:lnTo>
                            <a:pt x="36471" y="32458"/>
                          </a:lnTo>
                          <a:lnTo>
                            <a:pt x="13888" y="68325"/>
                          </a:lnTo>
                          <a:lnTo>
                            <a:pt x="0" y="96142"/>
                          </a:lnTo>
                          <a:lnTo>
                            <a:pt x="13888" y="97870"/>
                          </a:lnTo>
                          <a:cubicBezTo>
                            <a:pt x="201135" y="118531"/>
                            <a:pt x="566333" y="132556"/>
                            <a:pt x="986183" y="132556"/>
                          </a:cubicBezTo>
                          <a:cubicBezTo>
                            <a:pt x="1406033" y="132556"/>
                            <a:pt x="1771231" y="118531"/>
                            <a:pt x="1958478" y="97870"/>
                          </a:cubicBezTo>
                          <a:lnTo>
                            <a:pt x="1972366" y="96142"/>
                          </a:lnTo>
                          <a:lnTo>
                            <a:pt x="1958478" y="68325"/>
                          </a:lnTo>
                          <a:lnTo>
                            <a:pt x="1935895" y="32458"/>
                          </a:lnTo>
                          <a:lnTo>
                            <a:pt x="1903092" y="29221"/>
                          </a:lnTo>
                          <a:cubicBezTo>
                            <a:pt x="1704380" y="11592"/>
                            <a:pt x="1367865" y="0"/>
                            <a:pt x="986183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8" name="Freeform: Shape 137">
                      <a:extLst>
                        <a:ext uri="{FF2B5EF4-FFF2-40B4-BE49-F238E27FC236}">
                          <a16:creationId xmlns:a16="http://schemas.microsoft.com/office/drawing/2014/main" id="{983594A8-95FE-410C-901F-6CBE11A272AB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6488" y="1897272"/>
                      <a:ext cx="1899425" cy="522495"/>
                    </a:xfrm>
                    <a:custGeom>
                      <a:avLst/>
                      <a:gdLst>
                        <a:gd name="connsiteX0" fmla="*/ 949712 w 1899424"/>
                        <a:gd name="connsiteY0" fmla="*/ 0 h 522495"/>
                        <a:gd name="connsiteX1" fmla="*/ 32803 w 1899424"/>
                        <a:gd name="connsiteY1" fmla="*/ 470394 h 522495"/>
                        <a:gd name="connsiteX2" fmla="*/ 0 w 1899424"/>
                        <a:gd name="connsiteY2" fmla="*/ 522495 h 522495"/>
                        <a:gd name="connsiteX3" fmla="*/ 32803 w 1899424"/>
                        <a:gd name="connsiteY3" fmla="*/ 519258 h 522495"/>
                        <a:gd name="connsiteX4" fmla="*/ 949712 w 1899424"/>
                        <a:gd name="connsiteY4" fmla="*/ 490037 h 522495"/>
                        <a:gd name="connsiteX5" fmla="*/ 1866621 w 1899424"/>
                        <a:gd name="connsiteY5" fmla="*/ 519258 h 522495"/>
                        <a:gd name="connsiteX6" fmla="*/ 1899424 w 1899424"/>
                        <a:gd name="connsiteY6" fmla="*/ 522495 h 522495"/>
                        <a:gd name="connsiteX7" fmla="*/ 1866621 w 1899424"/>
                        <a:gd name="connsiteY7" fmla="*/ 470394 h 522495"/>
                        <a:gd name="connsiteX8" fmla="*/ 949712 w 1899424"/>
                        <a:gd name="connsiteY8" fmla="*/ 0 h 522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99424" h="522495">
                          <a:moveTo>
                            <a:pt x="949712" y="0"/>
                          </a:moveTo>
                          <a:cubicBezTo>
                            <a:pt x="568030" y="0"/>
                            <a:pt x="231516" y="186592"/>
                            <a:pt x="32803" y="470394"/>
                          </a:cubicBezTo>
                          <a:lnTo>
                            <a:pt x="0" y="522495"/>
                          </a:lnTo>
                          <a:lnTo>
                            <a:pt x="32803" y="519258"/>
                          </a:lnTo>
                          <a:cubicBezTo>
                            <a:pt x="231516" y="501629"/>
                            <a:pt x="568030" y="490037"/>
                            <a:pt x="949712" y="490037"/>
                          </a:cubicBezTo>
                          <a:cubicBezTo>
                            <a:pt x="1331394" y="490037"/>
                            <a:pt x="1667909" y="501629"/>
                            <a:pt x="1866621" y="519258"/>
                          </a:cubicBezTo>
                          <a:lnTo>
                            <a:pt x="1899424" y="522495"/>
                          </a:lnTo>
                          <a:lnTo>
                            <a:pt x="1866621" y="470394"/>
                          </a:lnTo>
                          <a:cubicBezTo>
                            <a:pt x="1667909" y="186592"/>
                            <a:pt x="1331394" y="0"/>
                            <a:pt x="949712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9" name="Freeform: Shape 138">
                      <a:extLst>
                        <a:ext uri="{FF2B5EF4-FFF2-40B4-BE49-F238E27FC236}">
                          <a16:creationId xmlns:a16="http://schemas.microsoft.com/office/drawing/2014/main" id="{66E7ECD9-EDD8-430D-B89B-82F6969871F6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649940" y="2399298"/>
                      <a:ext cx="156041" cy="63684"/>
                    </a:xfrm>
                    <a:custGeom>
                      <a:avLst/>
                      <a:gdLst>
                        <a:gd name="connsiteX0" fmla="*/ 0 w 156042"/>
                        <a:gd name="connsiteY0" fmla="*/ 0 h 63684"/>
                        <a:gd name="connsiteX1" fmla="*/ 22583 w 156042"/>
                        <a:gd name="connsiteY1" fmla="*/ 35867 h 63684"/>
                        <a:gd name="connsiteX2" fmla="*/ 36471 w 156042"/>
                        <a:gd name="connsiteY2" fmla="*/ 63684 h 63684"/>
                        <a:gd name="connsiteX3" fmla="*/ 69146 w 156042"/>
                        <a:gd name="connsiteY3" fmla="*/ 59618 h 63684"/>
                        <a:gd name="connsiteX4" fmla="*/ 156042 w 156042"/>
                        <a:gd name="connsiteY4" fmla="*/ 33820 h 63684"/>
                        <a:gd name="connsiteX5" fmla="*/ 22583 w 156042"/>
                        <a:gd name="connsiteY5" fmla="*/ 2228 h 63684"/>
                        <a:gd name="connsiteX6" fmla="*/ 0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0" y="0"/>
                          </a:moveTo>
                          <a:lnTo>
                            <a:pt x="22583" y="35867"/>
                          </a:lnTo>
                          <a:lnTo>
                            <a:pt x="36471" y="63684"/>
                          </a:lnTo>
                          <a:lnTo>
                            <a:pt x="69146" y="59618"/>
                          </a:lnTo>
                          <a:cubicBezTo>
                            <a:pt x="125101" y="51689"/>
                            <a:pt x="156042" y="42971"/>
                            <a:pt x="156042" y="33820"/>
                          </a:cubicBezTo>
                          <a:cubicBezTo>
                            <a:pt x="156042" y="22381"/>
                            <a:pt x="107696" y="11619"/>
                            <a:pt x="22583" y="2228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0" name="Freeform: Shape 139">
                      <a:extLst>
                        <a:ext uri="{FF2B5EF4-FFF2-40B4-BE49-F238E27FC236}">
                          <a16:creationId xmlns:a16="http://schemas.microsoft.com/office/drawing/2014/main" id="{9C4DD9AB-3BF8-4C78-B97A-1C527656F522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432708" y="2347203"/>
                      <a:ext cx="156043" cy="63684"/>
                    </a:xfrm>
                    <a:custGeom>
                      <a:avLst/>
                      <a:gdLst>
                        <a:gd name="connsiteX0" fmla="*/ 156042 w 156042"/>
                        <a:gd name="connsiteY0" fmla="*/ 0 h 63684"/>
                        <a:gd name="connsiteX1" fmla="*/ 133459 w 156042"/>
                        <a:gd name="connsiteY1" fmla="*/ 2228 h 63684"/>
                        <a:gd name="connsiteX2" fmla="*/ 0 w 156042"/>
                        <a:gd name="connsiteY2" fmla="*/ 33820 h 63684"/>
                        <a:gd name="connsiteX3" fmla="*/ 86896 w 156042"/>
                        <a:gd name="connsiteY3" fmla="*/ 59618 h 63684"/>
                        <a:gd name="connsiteX4" fmla="*/ 119571 w 156042"/>
                        <a:gd name="connsiteY4" fmla="*/ 63684 h 63684"/>
                        <a:gd name="connsiteX5" fmla="*/ 133459 w 156042"/>
                        <a:gd name="connsiteY5" fmla="*/ 35867 h 63684"/>
                        <a:gd name="connsiteX6" fmla="*/ 156042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156042" y="0"/>
                          </a:moveTo>
                          <a:lnTo>
                            <a:pt x="133459" y="2228"/>
                          </a:lnTo>
                          <a:cubicBezTo>
                            <a:pt x="48346" y="11619"/>
                            <a:pt x="0" y="22381"/>
                            <a:pt x="0" y="33820"/>
                          </a:cubicBezTo>
                          <a:cubicBezTo>
                            <a:pt x="0" y="42971"/>
                            <a:pt x="30942" y="51689"/>
                            <a:pt x="86896" y="59618"/>
                          </a:cubicBezTo>
                          <a:lnTo>
                            <a:pt x="119571" y="63684"/>
                          </a:lnTo>
                          <a:lnTo>
                            <a:pt x="133459" y="35867"/>
                          </a:lnTo>
                          <a:lnTo>
                            <a:pt x="156042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128" name="Arc 127">
                  <a:extLst>
                    <a:ext uri="{FF2B5EF4-FFF2-40B4-BE49-F238E27FC236}">
                      <a16:creationId xmlns:a16="http://schemas.microsoft.com/office/drawing/2014/main" id="{DC2FFC59-0C3D-4437-87B9-BDCE2C0F7866}"/>
                    </a:ext>
                  </a:extLst>
                </p:cNvPr>
                <p:cNvSpPr/>
                <p:nvPr/>
              </p:nvSpPr>
              <p:spPr>
                <a:xfrm rot="20799047">
                  <a:off x="1254135" y="4141418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3" name="Arc 132">
                  <a:extLst>
                    <a:ext uri="{FF2B5EF4-FFF2-40B4-BE49-F238E27FC236}">
                      <a16:creationId xmlns:a16="http://schemas.microsoft.com/office/drawing/2014/main" id="{52E5D20E-2332-4169-A396-D4369DD5D003}"/>
                    </a:ext>
                  </a:extLst>
                </p:cNvPr>
                <p:cNvSpPr/>
                <p:nvPr/>
              </p:nvSpPr>
              <p:spPr>
                <a:xfrm rot="20364936">
                  <a:off x="1727157" y="4100899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ACE7821A-C564-4931-B99B-D0D43B21C3DA}"/>
                  </a:ext>
                </a:extLst>
              </p:cNvPr>
              <p:cNvSpPr/>
              <p:nvPr/>
            </p:nvSpPr>
            <p:spPr>
              <a:xfrm rot="10969042">
                <a:off x="2498832" y="3252264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Arc 155">
                <a:extLst>
                  <a:ext uri="{FF2B5EF4-FFF2-40B4-BE49-F238E27FC236}">
                    <a16:creationId xmlns:a16="http://schemas.microsoft.com/office/drawing/2014/main" id="{BD523B2A-8D04-4F94-B7E3-B7CFD89AE9EF}"/>
                  </a:ext>
                </a:extLst>
              </p:cNvPr>
              <p:cNvSpPr/>
              <p:nvPr/>
            </p:nvSpPr>
            <p:spPr>
              <a:xfrm rot="21146177">
                <a:off x="2347984" y="3253167"/>
                <a:ext cx="422946" cy="100698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051BB80-ACB5-4500-BEB3-F6462C9BA1E8}"/>
                </a:ext>
              </a:extLst>
            </p:cNvPr>
            <p:cNvGrpSpPr/>
            <p:nvPr/>
          </p:nvGrpSpPr>
          <p:grpSpPr>
            <a:xfrm flipH="1">
              <a:off x="1815437" y="3240544"/>
              <a:ext cx="422946" cy="116097"/>
              <a:chOff x="1624409" y="3258701"/>
              <a:chExt cx="422946" cy="116097"/>
            </a:xfrm>
          </p:grpSpPr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4BFD7ADA-5E58-41B0-9C17-F5D6F4F9D75B}"/>
                  </a:ext>
                </a:extLst>
              </p:cNvPr>
              <p:cNvSpPr/>
              <p:nvPr/>
            </p:nvSpPr>
            <p:spPr>
              <a:xfrm rot="10969042">
                <a:off x="1775257" y="3258701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Arc 157">
                <a:extLst>
                  <a:ext uri="{FF2B5EF4-FFF2-40B4-BE49-F238E27FC236}">
                    <a16:creationId xmlns:a16="http://schemas.microsoft.com/office/drawing/2014/main" id="{86192E4A-DB28-4CAF-8E53-EF94E17DD822}"/>
                  </a:ext>
                </a:extLst>
              </p:cNvPr>
              <p:cNvSpPr/>
              <p:nvPr/>
            </p:nvSpPr>
            <p:spPr>
              <a:xfrm rot="21146177">
                <a:off x="1624409" y="3259604"/>
                <a:ext cx="422946" cy="100698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93" name="emojimouth">
            <a:hlinkClick r:id="" action="ppaction://media"/>
            <a:extLst>
              <a:ext uri="{FF2B5EF4-FFF2-40B4-BE49-F238E27FC236}">
                <a16:creationId xmlns:a16="http://schemas.microsoft.com/office/drawing/2014/main" id="{DBA9C81F-1ECB-4FC9-BE91-5A819040F34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2129445" y="3718644"/>
            <a:ext cx="454481" cy="291387"/>
          </a:xfrm>
          <a:prstGeom prst="rect">
            <a:avLst/>
          </a:prstGeom>
        </p:spPr>
      </p:pic>
      <p:pic>
        <p:nvPicPr>
          <p:cNvPr id="21" name="AIVoiceGenerator_com_11-12-2024T8_59_12_ D">
            <a:hlinkClick r:id="" action="ppaction://media"/>
            <a:extLst>
              <a:ext uri="{FF2B5EF4-FFF2-40B4-BE49-F238E27FC236}">
                <a16:creationId xmlns:a16="http://schemas.microsoft.com/office/drawing/2014/main" id="{E6E1F1BB-9138-495A-9D77-F38D17EF6F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430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12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3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93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D66DECBC-CD78-429C-AD9A-EEB81C141852}"/>
              </a:ext>
            </a:extLst>
          </p:cNvPr>
          <p:cNvGrpSpPr/>
          <p:nvPr/>
        </p:nvGrpSpPr>
        <p:grpSpPr>
          <a:xfrm flipH="1">
            <a:off x="7939806" y="1387811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E41D72A7-23FC-4A9F-9B91-1B7B7F3845DA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53ECEE2E-3544-4A54-8F05-805B1C23D8B4}"/>
                  </a:ext>
                </a:extLst>
              </p:cNvPr>
              <p:cNvGrpSpPr/>
              <p:nvPr/>
            </p:nvGrpSpPr>
            <p:grpSpPr>
              <a:xfrm flipH="1">
                <a:off x="4194421" y="6342971"/>
                <a:ext cx="2334528" cy="3136023"/>
                <a:chOff x="-704602" y="7985701"/>
                <a:chExt cx="3011800" cy="4045817"/>
              </a:xfrm>
            </p:grpSpPr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EE40E8AF-D57A-4328-9BE5-7A8183B948CE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85" name="Group 184">
                  <a:extLst>
                    <a:ext uri="{FF2B5EF4-FFF2-40B4-BE49-F238E27FC236}">
                      <a16:creationId xmlns:a16="http://schemas.microsoft.com/office/drawing/2014/main" id="{4B9BB79C-8801-4C49-B79D-E26530FD41A6}"/>
                    </a:ext>
                  </a:extLst>
                </p:cNvPr>
                <p:cNvGrpSpPr/>
                <p:nvPr/>
              </p:nvGrpSpPr>
              <p:grpSpPr>
                <a:xfrm>
                  <a:off x="-229676" y="8483998"/>
                  <a:ext cx="2536874" cy="3547520"/>
                  <a:chOff x="-229676" y="8483998"/>
                  <a:chExt cx="2536874" cy="3547520"/>
                </a:xfrm>
              </p:grpSpPr>
              <p:cxnSp>
                <p:nvCxnSpPr>
                  <p:cNvPr id="186" name="Straight Connector 185">
                    <a:extLst>
                      <a:ext uri="{FF2B5EF4-FFF2-40B4-BE49-F238E27FC236}">
                        <a16:creationId xmlns:a16="http://schemas.microsoft.com/office/drawing/2014/main" id="{EB377E03-E6CE-4E3F-B8D2-C9E943F27D8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7" name="Straight Connector 186">
                    <a:extLst>
                      <a:ext uri="{FF2B5EF4-FFF2-40B4-BE49-F238E27FC236}">
                        <a16:creationId xmlns:a16="http://schemas.microsoft.com/office/drawing/2014/main" id="{F8AD6AB1-B189-4A8E-8E83-C78D2D1D943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8" name="Oval 187">
                    <a:extLst>
                      <a:ext uri="{FF2B5EF4-FFF2-40B4-BE49-F238E27FC236}">
                        <a16:creationId xmlns:a16="http://schemas.microsoft.com/office/drawing/2014/main" id="{E8060619-5AA0-48E8-BD05-2E6A83B6B838}"/>
                      </a:ext>
                    </a:extLst>
                  </p:cNvPr>
                  <p:cNvSpPr/>
                  <p:nvPr/>
                </p:nvSpPr>
                <p:spPr>
                  <a:xfrm>
                    <a:off x="-229676" y="8483998"/>
                    <a:ext cx="2536874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9" name="Rectangle: Top Corners Rounded 188">
                    <a:extLst>
                      <a:ext uri="{FF2B5EF4-FFF2-40B4-BE49-F238E27FC236}">
                        <a16:creationId xmlns:a16="http://schemas.microsoft.com/office/drawing/2014/main" id="{FE1D1FA2-2308-4FFF-85D6-9454F20DCEDE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0" name="Freeform: Shape 189">
                    <a:extLst>
                      <a:ext uri="{FF2B5EF4-FFF2-40B4-BE49-F238E27FC236}">
                        <a16:creationId xmlns:a16="http://schemas.microsoft.com/office/drawing/2014/main" id="{22B552DD-AC94-43C9-B2A0-1F5BF56E4307}"/>
                      </a:ext>
                    </a:extLst>
                  </p:cNvPr>
                  <p:cNvSpPr/>
                  <p:nvPr/>
                </p:nvSpPr>
                <p:spPr>
                  <a:xfrm rot="21237744">
                    <a:off x="579209" y="9970151"/>
                    <a:ext cx="649908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1" name="Freeform: Shape 190">
                    <a:extLst>
                      <a:ext uri="{FF2B5EF4-FFF2-40B4-BE49-F238E27FC236}">
                        <a16:creationId xmlns:a16="http://schemas.microsoft.com/office/drawing/2014/main" id="{A514EBF3-A9F3-41B8-82B6-0FE12B3EC99B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2" name="Rectangle: Top Corners Rounded 191">
                    <a:extLst>
                      <a:ext uri="{FF2B5EF4-FFF2-40B4-BE49-F238E27FC236}">
                        <a16:creationId xmlns:a16="http://schemas.microsoft.com/office/drawing/2014/main" id="{6557A740-C20D-4CA5-B2B5-EC6094F93292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D5E3C54B-F88B-4C6A-A4BC-BBF3122251E9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A391DB79-1ABF-4AF8-AE13-234FBB473FF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81" name="Freeform: Shape 180">
                  <a:extLst>
                    <a:ext uri="{FF2B5EF4-FFF2-40B4-BE49-F238E27FC236}">
                      <a16:creationId xmlns:a16="http://schemas.microsoft.com/office/drawing/2014/main" id="{E98205ED-844D-47FA-A4D1-E35F0F52E85E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95F1AE4E-0E85-420A-BE52-9904B42FFB16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AE67D1A8-22C6-4F4E-A630-028F1F9F209D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B0A57CE9-4582-465A-A5F2-0A2728C51478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B2BCB085-7769-437B-B352-895EDD0E5268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A0BC7100-4E7E-4B20-BFF4-F0F43E237E6E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B9232420-2E5A-4E33-975B-9F764979FD88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Arc 172">
              <a:extLst>
                <a:ext uri="{FF2B5EF4-FFF2-40B4-BE49-F238E27FC236}">
                  <a16:creationId xmlns:a16="http://schemas.microsoft.com/office/drawing/2014/main" id="{CCE9394E-1007-428E-895B-3F600E22A589}"/>
                </a:ext>
              </a:extLst>
            </p:cNvPr>
            <p:cNvSpPr/>
            <p:nvPr/>
          </p:nvSpPr>
          <p:spPr>
            <a:xfrm rot="19274774">
              <a:off x="4787922" y="4445368"/>
              <a:ext cx="176390" cy="10457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Arc 125">
              <a:extLst>
                <a:ext uri="{FF2B5EF4-FFF2-40B4-BE49-F238E27FC236}">
                  <a16:creationId xmlns:a16="http://schemas.microsoft.com/office/drawing/2014/main" id="{49315EE8-C505-478B-AB1C-E2B2DF33476B}"/>
                </a:ext>
              </a:extLst>
            </p:cNvPr>
            <p:cNvSpPr/>
            <p:nvPr/>
          </p:nvSpPr>
          <p:spPr>
            <a:xfrm rot="19571570">
              <a:off x="5052596" y="4464249"/>
              <a:ext cx="176390" cy="10457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3" name="emojimouth">
            <a:hlinkClick r:id="" action="ppaction://media"/>
            <a:extLst>
              <a:ext uri="{FF2B5EF4-FFF2-40B4-BE49-F238E27FC236}">
                <a16:creationId xmlns:a16="http://schemas.microsoft.com/office/drawing/2014/main" id="{DBA9C81F-1ECB-4FC9-BE91-5A819040F34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7529" t="18259" r="41262" b="68965"/>
          <a:stretch/>
        </p:blipFill>
        <p:spPr>
          <a:xfrm>
            <a:off x="9563283" y="2910609"/>
            <a:ext cx="454481" cy="29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83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3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93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E4FAAB4-9327-4CA0-967C-7BD965EDA300}"/>
              </a:ext>
            </a:extLst>
          </p:cNvPr>
          <p:cNvGrpSpPr/>
          <p:nvPr/>
        </p:nvGrpSpPr>
        <p:grpSpPr>
          <a:xfrm>
            <a:off x="1367737" y="2245196"/>
            <a:ext cx="2116777" cy="3329685"/>
            <a:chOff x="1367737" y="2245196"/>
            <a:chExt cx="2116777" cy="3329685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5CE06795-F842-45BB-BBF6-3E1EB4ECBB3F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074868" y="3573966"/>
              <a:chExt cx="1418628" cy="2231494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3267CC92-ECF7-4BDA-8F50-744F3B052758}"/>
                  </a:ext>
                </a:extLst>
              </p:cNvPr>
              <p:cNvGrpSpPr/>
              <p:nvPr/>
            </p:nvGrpSpPr>
            <p:grpSpPr>
              <a:xfrm>
                <a:off x="1074868" y="3573966"/>
                <a:ext cx="1418628" cy="2231494"/>
                <a:chOff x="1094497" y="2654773"/>
                <a:chExt cx="2211508" cy="3478690"/>
              </a:xfrm>
            </p:grpSpPr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B14D0F5C-F9EE-4FEE-982B-CF7E729EB46D}"/>
                    </a:ext>
                  </a:extLst>
                </p:cNvPr>
                <p:cNvGrpSpPr/>
                <p:nvPr/>
              </p:nvGrpSpPr>
              <p:grpSpPr>
                <a:xfrm>
                  <a:off x="1094497" y="2657176"/>
                  <a:ext cx="2211508" cy="3476287"/>
                  <a:chOff x="3698767" y="4774931"/>
                  <a:chExt cx="2536875" cy="3987737"/>
                </a:xfrm>
              </p:grpSpPr>
              <p:sp>
                <p:nvSpPr>
                  <p:cNvPr id="147" name="Freeform: Shape 146">
                    <a:extLst>
                      <a:ext uri="{FF2B5EF4-FFF2-40B4-BE49-F238E27FC236}">
                        <a16:creationId xmlns:a16="http://schemas.microsoft.com/office/drawing/2014/main" id="{887579BF-44A3-412C-A93B-38088A2EED42}"/>
                      </a:ext>
                    </a:extLst>
                  </p:cNvPr>
                  <p:cNvSpPr/>
                  <p:nvPr/>
                </p:nvSpPr>
                <p:spPr>
                  <a:xfrm rot="21091604">
                    <a:off x="3745493" y="6377475"/>
                    <a:ext cx="649909" cy="923978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41" name="Straight Connector 140">
                    <a:extLst>
                      <a:ext uri="{FF2B5EF4-FFF2-40B4-BE49-F238E27FC236}">
                        <a16:creationId xmlns:a16="http://schemas.microsoft.com/office/drawing/2014/main" id="{0CB1C8EB-614B-476A-B338-A70E0190922F}"/>
                      </a:ext>
                    </a:extLst>
                  </p:cNvPr>
                  <p:cNvCxnSpPr>
                    <a:cxnSpLocks/>
                    <a:endCxn id="146" idx="3"/>
                  </p:cNvCxnSpPr>
                  <p:nvPr/>
                </p:nvCxnSpPr>
                <p:spPr>
                  <a:xfrm>
                    <a:off x="4651438" y="6951597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142" name="Straight Connector 141">
                    <a:extLst>
                      <a:ext uri="{FF2B5EF4-FFF2-40B4-BE49-F238E27FC236}">
                        <a16:creationId xmlns:a16="http://schemas.microsoft.com/office/drawing/2014/main" id="{5348D847-CDEA-43D1-B79E-80D19358102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7" y="7068168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143" name="Oval 142">
                    <a:extLst>
                      <a:ext uri="{FF2B5EF4-FFF2-40B4-BE49-F238E27FC236}">
                        <a16:creationId xmlns:a16="http://schemas.microsoft.com/office/drawing/2014/main" id="{67D3F01A-E82B-4176-9495-E8302D003798}"/>
                      </a:ext>
                    </a:extLst>
                  </p:cNvPr>
                  <p:cNvSpPr/>
                  <p:nvPr/>
                </p:nvSpPr>
                <p:spPr>
                  <a:xfrm>
                    <a:off x="3698767" y="4774931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4" name="Oval 143">
                    <a:extLst>
                      <a:ext uri="{FF2B5EF4-FFF2-40B4-BE49-F238E27FC236}">
                        <a16:creationId xmlns:a16="http://schemas.microsoft.com/office/drawing/2014/main" id="{EB6B9395-C741-4EA7-9284-99A81646ACF6}"/>
                      </a:ext>
                    </a:extLst>
                  </p:cNvPr>
                  <p:cNvSpPr/>
                  <p:nvPr/>
                </p:nvSpPr>
                <p:spPr>
                  <a:xfrm>
                    <a:off x="4242308" y="5803090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5" name="Rectangle: Top Corners Rounded 144">
                    <a:extLst>
                      <a:ext uri="{FF2B5EF4-FFF2-40B4-BE49-F238E27FC236}">
                        <a16:creationId xmlns:a16="http://schemas.microsoft.com/office/drawing/2014/main" id="{9982C0C0-F269-4641-B9B1-62409FA9DD15}"/>
                      </a:ext>
                    </a:extLst>
                  </p:cNvPr>
                  <p:cNvSpPr/>
                  <p:nvPr/>
                </p:nvSpPr>
                <p:spPr>
                  <a:xfrm>
                    <a:off x="4706697" y="856235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6" name="Rectangle: Top Corners Rounded 145">
                    <a:extLst>
                      <a:ext uri="{FF2B5EF4-FFF2-40B4-BE49-F238E27FC236}">
                        <a16:creationId xmlns:a16="http://schemas.microsoft.com/office/drawing/2014/main" id="{570EB7D0-5A11-4529-BB6D-511C6997C54C}"/>
                      </a:ext>
                    </a:extLst>
                  </p:cNvPr>
                  <p:cNvSpPr/>
                  <p:nvPr/>
                </p:nvSpPr>
                <p:spPr>
                  <a:xfrm>
                    <a:off x="4326089" y="8447797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8" name="Freeform: Shape 147">
                    <a:extLst>
                      <a:ext uri="{FF2B5EF4-FFF2-40B4-BE49-F238E27FC236}">
                        <a16:creationId xmlns:a16="http://schemas.microsoft.com/office/drawing/2014/main" id="{38459FB8-97A3-447F-BE7A-C394BF59A58D}"/>
                      </a:ext>
                    </a:extLst>
                  </p:cNvPr>
                  <p:cNvSpPr/>
                  <p:nvPr/>
                </p:nvSpPr>
                <p:spPr>
                  <a:xfrm rot="4161426" flipH="1">
                    <a:off x="5118336" y="6612143"/>
                    <a:ext cx="551372" cy="383063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0 w 620241"/>
                      <a:gd name="connsiteY0" fmla="*/ 0 h 485827"/>
                      <a:gd name="connsiteX1" fmla="*/ 533400 w 620241"/>
                      <a:gd name="connsiteY1" fmla="*/ 409575 h 485827"/>
                      <a:gd name="connsiteX2" fmla="*/ 619125 w 620241"/>
                      <a:gd name="connsiteY2" fmla="*/ 485775 h 485827"/>
                      <a:gd name="connsiteX3" fmla="*/ 619125 w 620241"/>
                      <a:gd name="connsiteY3" fmla="*/ 485775 h 485827"/>
                      <a:gd name="connsiteX0" fmla="*/ 0 w 723830"/>
                      <a:gd name="connsiteY0" fmla="*/ 0 h 1002839"/>
                      <a:gd name="connsiteX1" fmla="*/ 633604 w 723830"/>
                      <a:gd name="connsiteY1" fmla="*/ 903446 h 1002839"/>
                      <a:gd name="connsiteX2" fmla="*/ 719329 w 723830"/>
                      <a:gd name="connsiteY2" fmla="*/ 979646 h 1002839"/>
                      <a:gd name="connsiteX3" fmla="*/ 719329 w 723830"/>
                      <a:gd name="connsiteY3" fmla="*/ 979646 h 1002839"/>
                      <a:gd name="connsiteX0" fmla="*/ 0 w 719414"/>
                      <a:gd name="connsiteY0" fmla="*/ 0 h 979646"/>
                      <a:gd name="connsiteX1" fmla="*/ 168042 w 719414"/>
                      <a:gd name="connsiteY1" fmla="*/ 596585 h 979646"/>
                      <a:gd name="connsiteX2" fmla="*/ 633604 w 719414"/>
                      <a:gd name="connsiteY2" fmla="*/ 903446 h 979646"/>
                      <a:gd name="connsiteX3" fmla="*/ 719329 w 719414"/>
                      <a:gd name="connsiteY3" fmla="*/ 979646 h 979646"/>
                      <a:gd name="connsiteX4" fmla="*/ 719329 w 719414"/>
                      <a:gd name="connsiteY4" fmla="*/ 979646 h 979646"/>
                      <a:gd name="connsiteX0" fmla="*/ 0 w 551372"/>
                      <a:gd name="connsiteY0" fmla="*/ 0 h 383061"/>
                      <a:gd name="connsiteX1" fmla="*/ 465562 w 551372"/>
                      <a:gd name="connsiteY1" fmla="*/ 306861 h 383061"/>
                      <a:gd name="connsiteX2" fmla="*/ 551287 w 551372"/>
                      <a:gd name="connsiteY2" fmla="*/ 383061 h 383061"/>
                      <a:gd name="connsiteX3" fmla="*/ 551287 w 551372"/>
                      <a:gd name="connsiteY3" fmla="*/ 383061 h 383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51372" h="383061">
                        <a:moveTo>
                          <a:pt x="0" y="0"/>
                        </a:moveTo>
                        <a:cubicBezTo>
                          <a:pt x="105601" y="150574"/>
                          <a:pt x="373681" y="243018"/>
                          <a:pt x="465562" y="306861"/>
                        </a:cubicBezTo>
                        <a:cubicBezTo>
                          <a:pt x="557443" y="370705"/>
                          <a:pt x="551287" y="383061"/>
                          <a:pt x="551287" y="383061"/>
                        </a:cubicBezTo>
                        <a:lnTo>
                          <a:pt x="551287" y="383061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9" name="Freeform: Shape 148">
                    <a:extLst>
                      <a:ext uri="{FF2B5EF4-FFF2-40B4-BE49-F238E27FC236}">
                        <a16:creationId xmlns:a16="http://schemas.microsoft.com/office/drawing/2014/main" id="{62B2F719-3106-413F-89C2-FE714D9F4A3E}"/>
                      </a:ext>
                    </a:extLst>
                  </p:cNvPr>
                  <p:cNvSpPr/>
                  <p:nvPr/>
                </p:nvSpPr>
                <p:spPr>
                  <a:xfrm rot="420143" flipH="1">
                    <a:off x="4624421" y="6206429"/>
                    <a:ext cx="184935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0" name="Oval 149">
                    <a:extLst>
                      <a:ext uri="{FF2B5EF4-FFF2-40B4-BE49-F238E27FC236}">
                        <a16:creationId xmlns:a16="http://schemas.microsoft.com/office/drawing/2014/main" id="{F72A9F2F-17F1-46C3-AABC-6FB0FF1A4520}"/>
                      </a:ext>
                    </a:extLst>
                  </p:cNvPr>
                  <p:cNvSpPr/>
                  <p:nvPr/>
                </p:nvSpPr>
                <p:spPr>
                  <a:xfrm>
                    <a:off x="5124900" y="5803089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1" name="Oval 150">
                    <a:extLst>
                      <a:ext uri="{FF2B5EF4-FFF2-40B4-BE49-F238E27FC236}">
                        <a16:creationId xmlns:a16="http://schemas.microsoft.com/office/drawing/2014/main" id="{E3B163C3-FE8B-42A7-8EB7-7D9F7520F97F}"/>
                      </a:ext>
                    </a:extLst>
                  </p:cNvPr>
                  <p:cNvSpPr/>
                  <p:nvPr/>
                </p:nvSpPr>
                <p:spPr>
                  <a:xfrm>
                    <a:off x="4329151" y="5860646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2" name="Oval 151">
                    <a:extLst>
                      <a:ext uri="{FF2B5EF4-FFF2-40B4-BE49-F238E27FC236}">
                        <a16:creationId xmlns:a16="http://schemas.microsoft.com/office/drawing/2014/main" id="{630D42E2-B275-489C-88E9-412A2AA8B6B5}"/>
                      </a:ext>
                    </a:extLst>
                  </p:cNvPr>
                  <p:cNvSpPr/>
                  <p:nvPr/>
                </p:nvSpPr>
                <p:spPr>
                  <a:xfrm>
                    <a:off x="5196950" y="5868356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36" name="Group 135">
                  <a:extLst>
                    <a:ext uri="{FF2B5EF4-FFF2-40B4-BE49-F238E27FC236}">
                      <a16:creationId xmlns:a16="http://schemas.microsoft.com/office/drawing/2014/main" id="{8038BF4A-19A8-485E-A1FB-C068F10B94AC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1972366" cy="622593"/>
                  <a:chOff x="900019" y="1897272"/>
                  <a:chExt cx="1972366" cy="622593"/>
                </a:xfrm>
              </p:grpSpPr>
              <p:sp>
                <p:nvSpPr>
                  <p:cNvPr id="137" name="Freeform: Shape 136">
                    <a:extLst>
                      <a:ext uri="{FF2B5EF4-FFF2-40B4-BE49-F238E27FC236}">
                        <a16:creationId xmlns:a16="http://schemas.microsoft.com/office/drawing/2014/main" id="{7D45F0D8-AD57-4B2F-B89B-11EF8B2735A4}"/>
                      </a:ext>
                    </a:extLst>
                  </p:cNvPr>
                  <p:cNvSpPr/>
                  <p:nvPr/>
                </p:nvSpPr>
                <p:spPr>
                  <a:xfrm flipH="1">
                    <a:off x="900019" y="2387310"/>
                    <a:ext cx="1972366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8" name="Freeform: Shape 137">
                    <a:extLst>
                      <a:ext uri="{FF2B5EF4-FFF2-40B4-BE49-F238E27FC236}">
                        <a16:creationId xmlns:a16="http://schemas.microsoft.com/office/drawing/2014/main" id="{983594A8-95FE-410C-901F-6CBE11A272AB}"/>
                      </a:ext>
                    </a:extLst>
                  </p:cNvPr>
                  <p:cNvSpPr/>
                  <p:nvPr/>
                </p:nvSpPr>
                <p:spPr>
                  <a:xfrm flipH="1">
                    <a:off x="936488" y="1897272"/>
                    <a:ext cx="1899425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9" name="Freeform: Shape 138">
                    <a:extLst>
                      <a:ext uri="{FF2B5EF4-FFF2-40B4-BE49-F238E27FC236}">
                        <a16:creationId xmlns:a16="http://schemas.microsoft.com/office/drawing/2014/main" id="{66E7ECD9-EDD8-430D-B89B-82F6969871F6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0" name="Freeform: Shape 139">
                    <a:extLst>
                      <a:ext uri="{FF2B5EF4-FFF2-40B4-BE49-F238E27FC236}">
                        <a16:creationId xmlns:a16="http://schemas.microsoft.com/office/drawing/2014/main" id="{9C4DD9AB-3BF8-4C78-B97A-1C527656F522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28" name="Arc 127">
                <a:extLst>
                  <a:ext uri="{FF2B5EF4-FFF2-40B4-BE49-F238E27FC236}">
                    <a16:creationId xmlns:a16="http://schemas.microsoft.com/office/drawing/2014/main" id="{DC2FFC59-0C3D-4437-87B9-BDCE2C0F7866}"/>
                  </a:ext>
                </a:extLst>
              </p:cNvPr>
              <p:cNvSpPr/>
              <p:nvPr/>
            </p:nvSpPr>
            <p:spPr>
              <a:xfrm rot="20799047">
                <a:off x="1254135" y="4141418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Arc 132">
                <a:extLst>
                  <a:ext uri="{FF2B5EF4-FFF2-40B4-BE49-F238E27FC236}">
                    <a16:creationId xmlns:a16="http://schemas.microsoft.com/office/drawing/2014/main" id="{52E5D20E-2332-4169-A396-D4369DD5D003}"/>
                  </a:ext>
                </a:extLst>
              </p:cNvPr>
              <p:cNvSpPr/>
              <p:nvPr/>
            </p:nvSpPr>
            <p:spPr>
              <a:xfrm rot="20364936">
                <a:off x="1727157" y="4100899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CE7821A-C564-4931-B99B-D0D43B21C3DA}"/>
                </a:ext>
              </a:extLst>
            </p:cNvPr>
            <p:cNvSpPr/>
            <p:nvPr/>
          </p:nvSpPr>
          <p:spPr>
            <a:xfrm rot="10969042">
              <a:off x="2498832" y="3252264"/>
              <a:ext cx="267035" cy="116097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Arc 155">
              <a:extLst>
                <a:ext uri="{FF2B5EF4-FFF2-40B4-BE49-F238E27FC236}">
                  <a16:creationId xmlns:a16="http://schemas.microsoft.com/office/drawing/2014/main" id="{BD523B2A-8D04-4F94-B7E3-B7CFD89AE9EF}"/>
                </a:ext>
              </a:extLst>
            </p:cNvPr>
            <p:cNvSpPr/>
            <p:nvPr/>
          </p:nvSpPr>
          <p:spPr>
            <a:xfrm rot="21146177">
              <a:off x="2347984" y="3253167"/>
              <a:ext cx="422946" cy="100698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3" name="emojimouth">
            <a:hlinkClick r:id="" action="ppaction://media"/>
            <a:extLst>
              <a:ext uri="{FF2B5EF4-FFF2-40B4-BE49-F238E27FC236}">
                <a16:creationId xmlns:a16="http://schemas.microsoft.com/office/drawing/2014/main" id="{DBA9C81F-1ECB-4FC9-BE91-5A819040F34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7529" t="18259" r="41262" b="68965"/>
          <a:stretch/>
        </p:blipFill>
        <p:spPr>
          <a:xfrm flipH="1">
            <a:off x="2129445" y="3718644"/>
            <a:ext cx="454481" cy="291387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D051BB80-ACB5-4500-BEB3-F6462C9BA1E8}"/>
              </a:ext>
            </a:extLst>
          </p:cNvPr>
          <p:cNvGrpSpPr/>
          <p:nvPr/>
        </p:nvGrpSpPr>
        <p:grpSpPr>
          <a:xfrm flipH="1">
            <a:off x="1815437" y="3240544"/>
            <a:ext cx="422946" cy="116097"/>
            <a:chOff x="1624409" y="3258701"/>
            <a:chExt cx="422946" cy="116097"/>
          </a:xfrm>
        </p:grpSpPr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BFD7ADA-5E58-41B0-9C17-F5D6F4F9D75B}"/>
                </a:ext>
              </a:extLst>
            </p:cNvPr>
            <p:cNvSpPr/>
            <p:nvPr/>
          </p:nvSpPr>
          <p:spPr>
            <a:xfrm rot="10969042">
              <a:off x="1775257" y="3258701"/>
              <a:ext cx="267035" cy="116097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Arc 157">
              <a:extLst>
                <a:ext uri="{FF2B5EF4-FFF2-40B4-BE49-F238E27FC236}">
                  <a16:creationId xmlns:a16="http://schemas.microsoft.com/office/drawing/2014/main" id="{86192E4A-DB28-4CAF-8E53-EF94E17DD822}"/>
                </a:ext>
              </a:extLst>
            </p:cNvPr>
            <p:cNvSpPr/>
            <p:nvPr/>
          </p:nvSpPr>
          <p:spPr>
            <a:xfrm rot="21146177">
              <a:off x="1624409" y="3259604"/>
              <a:ext cx="422946" cy="100698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0347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3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9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D2342D05-8339-41C8-8314-0A284182083D}"/>
              </a:ext>
            </a:extLst>
          </p:cNvPr>
          <p:cNvGrpSpPr/>
          <p:nvPr/>
        </p:nvGrpSpPr>
        <p:grpSpPr>
          <a:xfrm flipH="1">
            <a:off x="4543572" y="3564731"/>
            <a:ext cx="1087438" cy="1878327"/>
            <a:chOff x="4731063" y="4076952"/>
            <a:chExt cx="863137" cy="1490892"/>
          </a:xfrm>
        </p:grpSpPr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D556D030-9DAC-4D99-94AA-6521110F1386}"/>
                </a:ext>
              </a:extLst>
            </p:cNvPr>
            <p:cNvGrpSpPr/>
            <p:nvPr/>
          </p:nvGrpSpPr>
          <p:grpSpPr>
            <a:xfrm>
              <a:off x="4731063" y="4076952"/>
              <a:ext cx="863137" cy="1490892"/>
              <a:chOff x="4158846" y="6556834"/>
              <a:chExt cx="1690365" cy="2919762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2" name="Group 251">
                <a:extLst>
                  <a:ext uri="{FF2B5EF4-FFF2-40B4-BE49-F238E27FC236}">
                    <a16:creationId xmlns:a16="http://schemas.microsoft.com/office/drawing/2014/main" id="{470ACA91-7FEC-4072-855A-0BAFBF27F2F6}"/>
                  </a:ext>
                </a:extLst>
              </p:cNvPr>
              <p:cNvGrpSpPr/>
              <p:nvPr/>
            </p:nvGrpSpPr>
            <p:grpSpPr>
              <a:xfrm flipH="1">
                <a:off x="4158846" y="6729215"/>
                <a:ext cx="1659769" cy="2747381"/>
                <a:chOff x="211807" y="8483998"/>
                <a:chExt cx="2141287" cy="3544425"/>
              </a:xfrm>
            </p:grpSpPr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2C740179-8344-4EE9-9F69-49C3E26C4F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98492" y="10293751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>
                  <a:extLst>
                    <a:ext uri="{FF2B5EF4-FFF2-40B4-BE49-F238E27FC236}">
                      <a16:creationId xmlns:a16="http://schemas.microsoft.com/office/drawing/2014/main" id="{5D088343-4EAF-4812-AC9F-AA66D92029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17333" y="10217332"/>
                  <a:ext cx="56079" cy="179307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1" name="Oval 260">
                  <a:extLst>
                    <a:ext uri="{FF2B5EF4-FFF2-40B4-BE49-F238E27FC236}">
                      <a16:creationId xmlns:a16="http://schemas.microsoft.com/office/drawing/2014/main" id="{5494D866-65A9-4661-A7E5-1A23B5673F46}"/>
                    </a:ext>
                  </a:extLst>
                </p:cNvPr>
                <p:cNvSpPr/>
                <p:nvPr/>
              </p:nvSpPr>
              <p:spPr>
                <a:xfrm>
                  <a:off x="211807" y="8483998"/>
                  <a:ext cx="2095389" cy="202180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2" name="Rectangle: Top Corners Rounded 261">
                  <a:extLst>
                    <a:ext uri="{FF2B5EF4-FFF2-40B4-BE49-F238E27FC236}">
                      <a16:creationId xmlns:a16="http://schemas.microsoft.com/office/drawing/2014/main" id="{5605008D-938C-43D1-B73F-86E06629FB65}"/>
                    </a:ext>
                  </a:extLst>
                </p:cNvPr>
                <p:cNvSpPr/>
                <p:nvPr/>
              </p:nvSpPr>
              <p:spPr>
                <a:xfrm>
                  <a:off x="883964" y="118281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id="{315E70F5-6C54-4538-9679-688195BC1B65}"/>
                    </a:ext>
                  </a:extLst>
                </p:cNvPr>
                <p:cNvSpPr/>
                <p:nvPr/>
              </p:nvSpPr>
              <p:spPr>
                <a:xfrm rot="20303627">
                  <a:off x="2200342" y="9335928"/>
                  <a:ext cx="152752" cy="157346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5" name="Rectangle: Top Corners Rounded 264">
                  <a:extLst>
                    <a:ext uri="{FF2B5EF4-FFF2-40B4-BE49-F238E27FC236}">
                      <a16:creationId xmlns:a16="http://schemas.microsoft.com/office/drawing/2014/main" id="{9F398510-4B43-480C-8AD1-5F773D966DC1}"/>
                    </a:ext>
                  </a:extLst>
                </p:cNvPr>
                <p:cNvSpPr/>
                <p:nvPr/>
              </p:nvSpPr>
              <p:spPr>
                <a:xfrm>
                  <a:off x="721184" y="1148874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2D62E4-509B-4448-B859-A3A235476B89}"/>
                  </a:ext>
                </a:extLst>
              </p:cNvPr>
              <p:cNvSpPr/>
              <p:nvPr/>
            </p:nvSpPr>
            <p:spPr>
              <a:xfrm>
                <a:off x="4174397" y="6556834"/>
                <a:ext cx="1585347" cy="4913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54" name="Group 253">
                <a:extLst>
                  <a:ext uri="{FF2B5EF4-FFF2-40B4-BE49-F238E27FC236}">
                    <a16:creationId xmlns:a16="http://schemas.microsoft.com/office/drawing/2014/main" id="{555C7920-3352-4FAF-8DC6-0D906ED75B32}"/>
                  </a:ext>
                </a:extLst>
              </p:cNvPr>
              <p:cNvGrpSpPr/>
              <p:nvPr/>
            </p:nvGrpSpPr>
            <p:grpSpPr>
              <a:xfrm>
                <a:off x="4637717" y="6697094"/>
                <a:ext cx="929439" cy="1295882"/>
                <a:chOff x="4637717" y="6697094"/>
                <a:chExt cx="929439" cy="1295882"/>
              </a:xfrm>
            </p:grpSpPr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10E578C6-CB48-4E2B-B649-7DDACAA35102}"/>
                    </a:ext>
                  </a:extLst>
                </p:cNvPr>
                <p:cNvSpPr/>
                <p:nvPr/>
              </p:nvSpPr>
              <p:spPr>
                <a:xfrm rot="20615175" flipH="1">
                  <a:off x="4843313" y="6890009"/>
                  <a:ext cx="723843" cy="1102967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9B679779-A68E-474D-8EDC-E1850C6556FC}"/>
                    </a:ext>
                  </a:extLst>
                </p:cNvPr>
                <p:cNvSpPr/>
                <p:nvPr/>
              </p:nvSpPr>
              <p:spPr>
                <a:xfrm rot="20615175" flipH="1">
                  <a:off x="4739863" y="6808157"/>
                  <a:ext cx="620869" cy="1044270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5F5D5465-4299-4836-B913-F214140FF724}"/>
                    </a:ext>
                  </a:extLst>
                </p:cNvPr>
                <p:cNvSpPr/>
                <p:nvPr/>
              </p:nvSpPr>
              <p:spPr>
                <a:xfrm rot="20615175" flipH="1">
                  <a:off x="4637717" y="6697094"/>
                  <a:ext cx="525407" cy="978301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5C737760-F717-4100-8D99-6B3A3E91869B}"/>
                  </a:ext>
                </a:extLst>
              </p:cNvPr>
              <p:cNvSpPr/>
              <p:nvPr/>
            </p:nvSpPr>
            <p:spPr>
              <a:xfrm rot="5400000">
                <a:off x="4796444" y="7194906"/>
                <a:ext cx="1585338" cy="520197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A79327C3-FECD-40E9-B6B2-810A5FB00C4C}"/>
                </a:ext>
              </a:extLst>
            </p:cNvPr>
            <p:cNvSpPr/>
            <p:nvPr/>
          </p:nvSpPr>
          <p:spPr>
            <a:xfrm flipH="1">
              <a:off x="4849133" y="4401385"/>
              <a:ext cx="74159" cy="736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0BAE774A-1A6D-40C8-8D67-24DB955D0F2B}"/>
                </a:ext>
              </a:extLst>
            </p:cNvPr>
            <p:cNvSpPr/>
            <p:nvPr/>
          </p:nvSpPr>
          <p:spPr>
            <a:xfrm flipH="1">
              <a:off x="4846187" y="4416790"/>
              <a:ext cx="36534" cy="3628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Arc 250">
              <a:extLst>
                <a:ext uri="{FF2B5EF4-FFF2-40B4-BE49-F238E27FC236}">
                  <a16:creationId xmlns:a16="http://schemas.microsoft.com/office/drawing/2014/main" id="{0D2A9D65-7C19-4BAA-AE01-475FD257F3E5}"/>
                </a:ext>
              </a:extLst>
            </p:cNvPr>
            <p:cNvSpPr/>
            <p:nvPr/>
          </p:nvSpPr>
          <p:spPr>
            <a:xfrm rot="9951775">
              <a:off x="4836535" y="4288495"/>
              <a:ext cx="145694" cy="86374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9" name="emojimouth">
            <a:hlinkClick r:id="" action="ppaction://media"/>
            <a:extLst>
              <a:ext uri="{FF2B5EF4-FFF2-40B4-BE49-F238E27FC236}">
                <a16:creationId xmlns:a16="http://schemas.microsoft.com/office/drawing/2014/main" id="{C25CD136-3658-4404-9B7F-E7BCA91254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>
            <a:off x="5461102" y="4269907"/>
            <a:ext cx="112073" cy="81989"/>
          </a:xfrm>
          <a:prstGeom prst="rect">
            <a:avLst/>
          </a:prstGeom>
        </p:spPr>
      </p:pic>
      <p:pic>
        <p:nvPicPr>
          <p:cNvPr id="160" name="AIVoiceGenerator_com_11-12-2024T8_8_8_ F">
            <a:hlinkClick r:id="" action="ppaction://media"/>
            <a:extLst>
              <a:ext uri="{FF2B5EF4-FFF2-40B4-BE49-F238E27FC236}">
                <a16:creationId xmlns:a16="http://schemas.microsoft.com/office/drawing/2014/main" id="{F793FC33-1435-4E28-88DA-B5B34B9D622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217" name="Group 216">
            <a:extLst>
              <a:ext uri="{FF2B5EF4-FFF2-40B4-BE49-F238E27FC236}">
                <a16:creationId xmlns:a16="http://schemas.microsoft.com/office/drawing/2014/main" id="{C49559FB-56FC-4FC9-B5B7-2C6E22459806}"/>
              </a:ext>
            </a:extLst>
          </p:cNvPr>
          <p:cNvGrpSpPr/>
          <p:nvPr/>
        </p:nvGrpSpPr>
        <p:grpSpPr>
          <a:xfrm>
            <a:off x="6479531" y="3083237"/>
            <a:ext cx="1103602" cy="1735963"/>
            <a:chOff x="1367737" y="2245196"/>
            <a:chExt cx="2116777" cy="3329685"/>
          </a:xfrm>
        </p:grpSpPr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E4437BC3-16D8-4A7B-8403-DF8B6C7A3FDE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222" name="Group 221">
                <a:extLst>
                  <a:ext uri="{FF2B5EF4-FFF2-40B4-BE49-F238E27FC236}">
                    <a16:creationId xmlns:a16="http://schemas.microsoft.com/office/drawing/2014/main" id="{1ECC8591-9703-43E5-B2D9-3D229D77ACAE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074868" y="3573966"/>
                <a:chExt cx="1418628" cy="2231494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225" name="Group 224">
                  <a:extLst>
                    <a:ext uri="{FF2B5EF4-FFF2-40B4-BE49-F238E27FC236}">
                      <a16:creationId xmlns:a16="http://schemas.microsoft.com/office/drawing/2014/main" id="{34EBDAFC-9CE4-48FF-A498-0DEB676ED209}"/>
                    </a:ext>
                  </a:extLst>
                </p:cNvPr>
                <p:cNvGrpSpPr/>
                <p:nvPr/>
              </p:nvGrpSpPr>
              <p:grpSpPr>
                <a:xfrm>
                  <a:off x="1074868" y="3573966"/>
                  <a:ext cx="1418628" cy="2231494"/>
                  <a:chOff x="1094497" y="2654773"/>
                  <a:chExt cx="2211508" cy="3478690"/>
                </a:xfrm>
              </p:grpSpPr>
              <p:grpSp>
                <p:nvGrpSpPr>
                  <p:cNvPr id="228" name="Group 227">
                    <a:extLst>
                      <a:ext uri="{FF2B5EF4-FFF2-40B4-BE49-F238E27FC236}">
                        <a16:creationId xmlns:a16="http://schemas.microsoft.com/office/drawing/2014/main" id="{DCE9647F-2233-47DB-AA8C-CC8AB7F5668D}"/>
                      </a:ext>
                    </a:extLst>
                  </p:cNvPr>
                  <p:cNvGrpSpPr/>
                  <p:nvPr/>
                </p:nvGrpSpPr>
                <p:grpSpPr>
                  <a:xfrm>
                    <a:off x="1094497" y="2657176"/>
                    <a:ext cx="2211508" cy="3476287"/>
                    <a:chOff x="3698767" y="4774931"/>
                    <a:chExt cx="2536875" cy="3987737"/>
                  </a:xfrm>
                </p:grpSpPr>
                <p:sp>
                  <p:nvSpPr>
                    <p:cNvPr id="234" name="Freeform: Shape 233">
                      <a:extLst>
                        <a:ext uri="{FF2B5EF4-FFF2-40B4-BE49-F238E27FC236}">
                          <a16:creationId xmlns:a16="http://schemas.microsoft.com/office/drawing/2014/main" id="{F041B769-AB02-42A5-BF5D-B8C054EB1967}"/>
                        </a:ext>
                      </a:extLst>
                    </p:cNvPr>
                    <p:cNvSpPr/>
                    <p:nvPr/>
                  </p:nvSpPr>
                  <p:spPr>
                    <a:xfrm rot="21091604">
                      <a:off x="3745493" y="6377475"/>
                      <a:ext cx="649909" cy="923978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909" h="923977">
                          <a:moveTo>
                            <a:pt x="115393" y="0"/>
                          </a:moveTo>
                          <a:cubicBezTo>
                            <a:pt x="35224" y="148431"/>
                            <a:pt x="-44945" y="296863"/>
                            <a:pt x="29668" y="438150"/>
                          </a:cubicBezTo>
                          <a:cubicBezTo>
                            <a:pt x="104280" y="579438"/>
                            <a:pt x="459881" y="766763"/>
                            <a:pt x="563068" y="847725"/>
                          </a:cubicBezTo>
                          <a:cubicBezTo>
                            <a:pt x="666255" y="928687"/>
                            <a:pt x="648793" y="923925"/>
                            <a:pt x="648793" y="923925"/>
                          </a:cubicBezTo>
                          <a:lnTo>
                            <a:pt x="648793" y="92392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35" name="Straight Connector 234">
                      <a:extLst>
                        <a:ext uri="{FF2B5EF4-FFF2-40B4-BE49-F238E27FC236}">
                          <a16:creationId xmlns:a16="http://schemas.microsoft.com/office/drawing/2014/main" id="{47541A79-438D-4947-9D41-56F9F305F364}"/>
                        </a:ext>
                      </a:extLst>
                    </p:cNvPr>
                    <p:cNvCxnSpPr>
                      <a:cxnSpLocks/>
                      <a:endCxn id="240" idx="3"/>
                    </p:cNvCxnSpPr>
                    <p:nvPr/>
                  </p:nvCxnSpPr>
                  <p:spPr>
                    <a:xfrm>
                      <a:off x="4651438" y="6951597"/>
                      <a:ext cx="9400" cy="1496199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36" name="Straight Connector 235">
                      <a:extLst>
                        <a:ext uri="{FF2B5EF4-FFF2-40B4-BE49-F238E27FC236}">
                          <a16:creationId xmlns:a16="http://schemas.microsoft.com/office/drawing/2014/main" id="{E4D9B428-DB86-452A-A899-4016351A270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187627" y="7068168"/>
                      <a:ext cx="25498" cy="1591184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sp>
                  <p:nvSpPr>
                    <p:cNvPr id="237" name="Oval 236">
                      <a:extLst>
                        <a:ext uri="{FF2B5EF4-FFF2-40B4-BE49-F238E27FC236}">
                          <a16:creationId xmlns:a16="http://schemas.microsoft.com/office/drawing/2014/main" id="{4E9D93EC-8E6F-4344-9794-47FDEB6B68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767" y="4774931"/>
                      <a:ext cx="2536875" cy="2447779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8" name="Oval 237">
                      <a:extLst>
                        <a:ext uri="{FF2B5EF4-FFF2-40B4-BE49-F238E27FC236}">
                          <a16:creationId xmlns:a16="http://schemas.microsoft.com/office/drawing/2014/main" id="{C58EB728-52EF-46F4-87D9-7A46EE921E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42308" y="580309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9" name="Rectangle: Top Corners Rounded 238">
                      <a:extLst>
                        <a:ext uri="{FF2B5EF4-FFF2-40B4-BE49-F238E27FC236}">
                          <a16:creationId xmlns:a16="http://schemas.microsoft.com/office/drawing/2014/main" id="{006C61EC-0A4D-4347-85E2-D85D714E2C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06697" y="856235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0" name="Rectangle: Top Corners Rounded 239">
                      <a:extLst>
                        <a:ext uri="{FF2B5EF4-FFF2-40B4-BE49-F238E27FC236}">
                          <a16:creationId xmlns:a16="http://schemas.microsoft.com/office/drawing/2014/main" id="{AB532A85-A2F9-474E-8AA7-4FF01CAB97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26089" y="8447797"/>
                      <a:ext cx="669495" cy="200311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1" name="Freeform: Shape 240">
                      <a:extLst>
                        <a:ext uri="{FF2B5EF4-FFF2-40B4-BE49-F238E27FC236}">
                          <a16:creationId xmlns:a16="http://schemas.microsoft.com/office/drawing/2014/main" id="{EEC75875-5FED-4FC7-B9E0-510459F5A6BD}"/>
                        </a:ext>
                      </a:extLst>
                    </p:cNvPr>
                    <p:cNvSpPr/>
                    <p:nvPr/>
                  </p:nvSpPr>
                  <p:spPr>
                    <a:xfrm rot="4161426" flipH="1">
                      <a:off x="5118336" y="6612143"/>
                      <a:ext cx="551372" cy="383063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  <a:gd name="connsiteX0" fmla="*/ 0 w 723830"/>
                        <a:gd name="connsiteY0" fmla="*/ 0 h 1002839"/>
                        <a:gd name="connsiteX1" fmla="*/ 633604 w 723830"/>
                        <a:gd name="connsiteY1" fmla="*/ 903446 h 1002839"/>
                        <a:gd name="connsiteX2" fmla="*/ 719329 w 723830"/>
                        <a:gd name="connsiteY2" fmla="*/ 979646 h 1002839"/>
                        <a:gd name="connsiteX3" fmla="*/ 719329 w 723830"/>
                        <a:gd name="connsiteY3" fmla="*/ 979646 h 1002839"/>
                        <a:gd name="connsiteX0" fmla="*/ 0 w 719414"/>
                        <a:gd name="connsiteY0" fmla="*/ 0 h 979646"/>
                        <a:gd name="connsiteX1" fmla="*/ 168042 w 719414"/>
                        <a:gd name="connsiteY1" fmla="*/ 596585 h 979646"/>
                        <a:gd name="connsiteX2" fmla="*/ 633604 w 719414"/>
                        <a:gd name="connsiteY2" fmla="*/ 903446 h 979646"/>
                        <a:gd name="connsiteX3" fmla="*/ 719329 w 719414"/>
                        <a:gd name="connsiteY3" fmla="*/ 979646 h 979646"/>
                        <a:gd name="connsiteX4" fmla="*/ 719329 w 719414"/>
                        <a:gd name="connsiteY4" fmla="*/ 979646 h 979646"/>
                        <a:gd name="connsiteX0" fmla="*/ 0 w 551372"/>
                        <a:gd name="connsiteY0" fmla="*/ 0 h 383061"/>
                        <a:gd name="connsiteX1" fmla="*/ 465562 w 551372"/>
                        <a:gd name="connsiteY1" fmla="*/ 306861 h 383061"/>
                        <a:gd name="connsiteX2" fmla="*/ 551287 w 551372"/>
                        <a:gd name="connsiteY2" fmla="*/ 383061 h 383061"/>
                        <a:gd name="connsiteX3" fmla="*/ 551287 w 551372"/>
                        <a:gd name="connsiteY3" fmla="*/ 383061 h 383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51372" h="383061">
                          <a:moveTo>
                            <a:pt x="0" y="0"/>
                          </a:moveTo>
                          <a:cubicBezTo>
                            <a:pt x="105601" y="150574"/>
                            <a:pt x="373681" y="243018"/>
                            <a:pt x="465562" y="306861"/>
                          </a:cubicBezTo>
                          <a:cubicBezTo>
                            <a:pt x="557443" y="370705"/>
                            <a:pt x="551287" y="383061"/>
                            <a:pt x="551287" y="383061"/>
                          </a:cubicBezTo>
                          <a:lnTo>
                            <a:pt x="551287" y="383061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2" name="Freeform: Shape 241">
                      <a:extLst>
                        <a:ext uri="{FF2B5EF4-FFF2-40B4-BE49-F238E27FC236}">
                          <a16:creationId xmlns:a16="http://schemas.microsoft.com/office/drawing/2014/main" id="{A53DF283-9A8B-4453-A24B-F27427236394}"/>
                        </a:ext>
                      </a:extLst>
                    </p:cNvPr>
                    <p:cNvSpPr/>
                    <p:nvPr/>
                  </p:nvSpPr>
                  <p:spPr>
                    <a:xfrm rot="420143" flipH="1">
                      <a:off x="4624421" y="6206429"/>
                      <a:ext cx="184935" cy="190499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3" name="Oval 242">
                      <a:extLst>
                        <a:ext uri="{FF2B5EF4-FFF2-40B4-BE49-F238E27FC236}">
                          <a16:creationId xmlns:a16="http://schemas.microsoft.com/office/drawing/2014/main" id="{F74F0766-A4B0-4444-AE73-F5F3C0E8C2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24900" y="5803089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4" name="Oval 243">
                      <a:extLst>
                        <a:ext uri="{FF2B5EF4-FFF2-40B4-BE49-F238E27FC236}">
                          <a16:creationId xmlns:a16="http://schemas.microsoft.com/office/drawing/2014/main" id="{A452AFDA-34BD-43DF-A8E3-0AF878C204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15245" y="5890190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5" name="Oval 244">
                      <a:extLst>
                        <a:ext uri="{FF2B5EF4-FFF2-40B4-BE49-F238E27FC236}">
                          <a16:creationId xmlns:a16="http://schemas.microsoft.com/office/drawing/2014/main" id="{98890F3A-D721-4E9B-A069-1FAEE705A1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50324" y="590056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29" name="Group 228">
                    <a:extLst>
                      <a:ext uri="{FF2B5EF4-FFF2-40B4-BE49-F238E27FC236}">
                        <a16:creationId xmlns:a16="http://schemas.microsoft.com/office/drawing/2014/main" id="{7FD60668-8BA2-48A8-BB2D-2FB2386EB730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169959" y="2654773"/>
                    <a:ext cx="1972366" cy="622593"/>
                    <a:chOff x="900019" y="1897272"/>
                    <a:chExt cx="1972366" cy="622593"/>
                  </a:xfrm>
                </p:grpSpPr>
                <p:sp>
                  <p:nvSpPr>
                    <p:cNvPr id="230" name="Freeform: Shape 229">
                      <a:extLst>
                        <a:ext uri="{FF2B5EF4-FFF2-40B4-BE49-F238E27FC236}">
                          <a16:creationId xmlns:a16="http://schemas.microsoft.com/office/drawing/2014/main" id="{6F3CA092-630D-4665-9DFF-E90DA55F083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00019" y="2387310"/>
                      <a:ext cx="1972366" cy="132555"/>
                    </a:xfrm>
                    <a:custGeom>
                      <a:avLst/>
                      <a:gdLst>
                        <a:gd name="connsiteX0" fmla="*/ 986183 w 1972366"/>
                        <a:gd name="connsiteY0" fmla="*/ 0 h 132556"/>
                        <a:gd name="connsiteX1" fmla="*/ 69274 w 1972366"/>
                        <a:gd name="connsiteY1" fmla="*/ 29221 h 132556"/>
                        <a:gd name="connsiteX2" fmla="*/ 36471 w 1972366"/>
                        <a:gd name="connsiteY2" fmla="*/ 32458 h 132556"/>
                        <a:gd name="connsiteX3" fmla="*/ 13888 w 1972366"/>
                        <a:gd name="connsiteY3" fmla="*/ 68325 h 132556"/>
                        <a:gd name="connsiteX4" fmla="*/ 0 w 1972366"/>
                        <a:gd name="connsiteY4" fmla="*/ 96142 h 132556"/>
                        <a:gd name="connsiteX5" fmla="*/ 13888 w 1972366"/>
                        <a:gd name="connsiteY5" fmla="*/ 97870 h 132556"/>
                        <a:gd name="connsiteX6" fmla="*/ 986183 w 1972366"/>
                        <a:gd name="connsiteY6" fmla="*/ 132556 h 132556"/>
                        <a:gd name="connsiteX7" fmla="*/ 1958478 w 1972366"/>
                        <a:gd name="connsiteY7" fmla="*/ 97870 h 132556"/>
                        <a:gd name="connsiteX8" fmla="*/ 1972366 w 1972366"/>
                        <a:gd name="connsiteY8" fmla="*/ 96142 h 132556"/>
                        <a:gd name="connsiteX9" fmla="*/ 1958478 w 1972366"/>
                        <a:gd name="connsiteY9" fmla="*/ 68325 h 132556"/>
                        <a:gd name="connsiteX10" fmla="*/ 1935895 w 1972366"/>
                        <a:gd name="connsiteY10" fmla="*/ 32458 h 132556"/>
                        <a:gd name="connsiteX11" fmla="*/ 1903092 w 1972366"/>
                        <a:gd name="connsiteY11" fmla="*/ 29221 h 132556"/>
                        <a:gd name="connsiteX12" fmla="*/ 986183 w 1972366"/>
                        <a:gd name="connsiteY12" fmla="*/ 0 h 132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72366" h="132556">
                          <a:moveTo>
                            <a:pt x="986183" y="0"/>
                          </a:moveTo>
                          <a:cubicBezTo>
                            <a:pt x="604501" y="0"/>
                            <a:pt x="267987" y="11592"/>
                            <a:pt x="69274" y="29221"/>
                          </a:cubicBezTo>
                          <a:lnTo>
                            <a:pt x="36471" y="32458"/>
                          </a:lnTo>
                          <a:lnTo>
                            <a:pt x="13888" y="68325"/>
                          </a:lnTo>
                          <a:lnTo>
                            <a:pt x="0" y="96142"/>
                          </a:lnTo>
                          <a:lnTo>
                            <a:pt x="13888" y="97870"/>
                          </a:lnTo>
                          <a:cubicBezTo>
                            <a:pt x="201135" y="118531"/>
                            <a:pt x="566333" y="132556"/>
                            <a:pt x="986183" y="132556"/>
                          </a:cubicBezTo>
                          <a:cubicBezTo>
                            <a:pt x="1406033" y="132556"/>
                            <a:pt x="1771231" y="118531"/>
                            <a:pt x="1958478" y="97870"/>
                          </a:cubicBezTo>
                          <a:lnTo>
                            <a:pt x="1972366" y="96142"/>
                          </a:lnTo>
                          <a:lnTo>
                            <a:pt x="1958478" y="68325"/>
                          </a:lnTo>
                          <a:lnTo>
                            <a:pt x="1935895" y="32458"/>
                          </a:lnTo>
                          <a:lnTo>
                            <a:pt x="1903092" y="29221"/>
                          </a:lnTo>
                          <a:cubicBezTo>
                            <a:pt x="1704380" y="11592"/>
                            <a:pt x="1367865" y="0"/>
                            <a:pt x="986183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1" name="Freeform: Shape 230">
                      <a:extLst>
                        <a:ext uri="{FF2B5EF4-FFF2-40B4-BE49-F238E27FC236}">
                          <a16:creationId xmlns:a16="http://schemas.microsoft.com/office/drawing/2014/main" id="{16D9BC60-F4F6-4189-8E77-F1976E367338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6488" y="1897272"/>
                      <a:ext cx="1899425" cy="522495"/>
                    </a:xfrm>
                    <a:custGeom>
                      <a:avLst/>
                      <a:gdLst>
                        <a:gd name="connsiteX0" fmla="*/ 949712 w 1899424"/>
                        <a:gd name="connsiteY0" fmla="*/ 0 h 522495"/>
                        <a:gd name="connsiteX1" fmla="*/ 32803 w 1899424"/>
                        <a:gd name="connsiteY1" fmla="*/ 470394 h 522495"/>
                        <a:gd name="connsiteX2" fmla="*/ 0 w 1899424"/>
                        <a:gd name="connsiteY2" fmla="*/ 522495 h 522495"/>
                        <a:gd name="connsiteX3" fmla="*/ 32803 w 1899424"/>
                        <a:gd name="connsiteY3" fmla="*/ 519258 h 522495"/>
                        <a:gd name="connsiteX4" fmla="*/ 949712 w 1899424"/>
                        <a:gd name="connsiteY4" fmla="*/ 490037 h 522495"/>
                        <a:gd name="connsiteX5" fmla="*/ 1866621 w 1899424"/>
                        <a:gd name="connsiteY5" fmla="*/ 519258 h 522495"/>
                        <a:gd name="connsiteX6" fmla="*/ 1899424 w 1899424"/>
                        <a:gd name="connsiteY6" fmla="*/ 522495 h 522495"/>
                        <a:gd name="connsiteX7" fmla="*/ 1866621 w 1899424"/>
                        <a:gd name="connsiteY7" fmla="*/ 470394 h 522495"/>
                        <a:gd name="connsiteX8" fmla="*/ 949712 w 1899424"/>
                        <a:gd name="connsiteY8" fmla="*/ 0 h 522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99424" h="522495">
                          <a:moveTo>
                            <a:pt x="949712" y="0"/>
                          </a:moveTo>
                          <a:cubicBezTo>
                            <a:pt x="568030" y="0"/>
                            <a:pt x="231516" y="186592"/>
                            <a:pt x="32803" y="470394"/>
                          </a:cubicBezTo>
                          <a:lnTo>
                            <a:pt x="0" y="522495"/>
                          </a:lnTo>
                          <a:lnTo>
                            <a:pt x="32803" y="519258"/>
                          </a:lnTo>
                          <a:cubicBezTo>
                            <a:pt x="231516" y="501629"/>
                            <a:pt x="568030" y="490037"/>
                            <a:pt x="949712" y="490037"/>
                          </a:cubicBezTo>
                          <a:cubicBezTo>
                            <a:pt x="1331394" y="490037"/>
                            <a:pt x="1667909" y="501629"/>
                            <a:pt x="1866621" y="519258"/>
                          </a:cubicBezTo>
                          <a:lnTo>
                            <a:pt x="1899424" y="522495"/>
                          </a:lnTo>
                          <a:lnTo>
                            <a:pt x="1866621" y="470394"/>
                          </a:lnTo>
                          <a:cubicBezTo>
                            <a:pt x="1667909" y="186592"/>
                            <a:pt x="1331394" y="0"/>
                            <a:pt x="949712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2" name="Freeform: Shape 231">
                      <a:extLst>
                        <a:ext uri="{FF2B5EF4-FFF2-40B4-BE49-F238E27FC236}">
                          <a16:creationId xmlns:a16="http://schemas.microsoft.com/office/drawing/2014/main" id="{6E870047-4E43-464D-9085-C8B333E225D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649940" y="2399298"/>
                      <a:ext cx="156041" cy="63684"/>
                    </a:xfrm>
                    <a:custGeom>
                      <a:avLst/>
                      <a:gdLst>
                        <a:gd name="connsiteX0" fmla="*/ 0 w 156042"/>
                        <a:gd name="connsiteY0" fmla="*/ 0 h 63684"/>
                        <a:gd name="connsiteX1" fmla="*/ 22583 w 156042"/>
                        <a:gd name="connsiteY1" fmla="*/ 35867 h 63684"/>
                        <a:gd name="connsiteX2" fmla="*/ 36471 w 156042"/>
                        <a:gd name="connsiteY2" fmla="*/ 63684 h 63684"/>
                        <a:gd name="connsiteX3" fmla="*/ 69146 w 156042"/>
                        <a:gd name="connsiteY3" fmla="*/ 59618 h 63684"/>
                        <a:gd name="connsiteX4" fmla="*/ 156042 w 156042"/>
                        <a:gd name="connsiteY4" fmla="*/ 33820 h 63684"/>
                        <a:gd name="connsiteX5" fmla="*/ 22583 w 156042"/>
                        <a:gd name="connsiteY5" fmla="*/ 2228 h 63684"/>
                        <a:gd name="connsiteX6" fmla="*/ 0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0" y="0"/>
                          </a:moveTo>
                          <a:lnTo>
                            <a:pt x="22583" y="35867"/>
                          </a:lnTo>
                          <a:lnTo>
                            <a:pt x="36471" y="63684"/>
                          </a:lnTo>
                          <a:lnTo>
                            <a:pt x="69146" y="59618"/>
                          </a:lnTo>
                          <a:cubicBezTo>
                            <a:pt x="125101" y="51689"/>
                            <a:pt x="156042" y="42971"/>
                            <a:pt x="156042" y="33820"/>
                          </a:cubicBezTo>
                          <a:cubicBezTo>
                            <a:pt x="156042" y="22381"/>
                            <a:pt x="107696" y="11619"/>
                            <a:pt x="22583" y="2228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3" name="Freeform: Shape 232">
                      <a:extLst>
                        <a:ext uri="{FF2B5EF4-FFF2-40B4-BE49-F238E27FC236}">
                          <a16:creationId xmlns:a16="http://schemas.microsoft.com/office/drawing/2014/main" id="{A08894C6-EC0D-489F-992D-F9F1517D529C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432708" y="2347203"/>
                      <a:ext cx="156043" cy="63684"/>
                    </a:xfrm>
                    <a:custGeom>
                      <a:avLst/>
                      <a:gdLst>
                        <a:gd name="connsiteX0" fmla="*/ 156042 w 156042"/>
                        <a:gd name="connsiteY0" fmla="*/ 0 h 63684"/>
                        <a:gd name="connsiteX1" fmla="*/ 133459 w 156042"/>
                        <a:gd name="connsiteY1" fmla="*/ 2228 h 63684"/>
                        <a:gd name="connsiteX2" fmla="*/ 0 w 156042"/>
                        <a:gd name="connsiteY2" fmla="*/ 33820 h 63684"/>
                        <a:gd name="connsiteX3" fmla="*/ 86896 w 156042"/>
                        <a:gd name="connsiteY3" fmla="*/ 59618 h 63684"/>
                        <a:gd name="connsiteX4" fmla="*/ 119571 w 156042"/>
                        <a:gd name="connsiteY4" fmla="*/ 63684 h 63684"/>
                        <a:gd name="connsiteX5" fmla="*/ 133459 w 156042"/>
                        <a:gd name="connsiteY5" fmla="*/ 35867 h 63684"/>
                        <a:gd name="connsiteX6" fmla="*/ 156042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156042" y="0"/>
                          </a:moveTo>
                          <a:lnTo>
                            <a:pt x="133459" y="2228"/>
                          </a:lnTo>
                          <a:cubicBezTo>
                            <a:pt x="48346" y="11619"/>
                            <a:pt x="0" y="22381"/>
                            <a:pt x="0" y="33820"/>
                          </a:cubicBezTo>
                          <a:cubicBezTo>
                            <a:pt x="0" y="42971"/>
                            <a:pt x="30942" y="51689"/>
                            <a:pt x="86896" y="59618"/>
                          </a:cubicBezTo>
                          <a:lnTo>
                            <a:pt x="119571" y="63684"/>
                          </a:lnTo>
                          <a:lnTo>
                            <a:pt x="133459" y="35867"/>
                          </a:lnTo>
                          <a:lnTo>
                            <a:pt x="156042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226" name="Arc 225">
                  <a:extLst>
                    <a:ext uri="{FF2B5EF4-FFF2-40B4-BE49-F238E27FC236}">
                      <a16:creationId xmlns:a16="http://schemas.microsoft.com/office/drawing/2014/main" id="{AC561378-DE7D-4308-AD74-DF4B33704993}"/>
                    </a:ext>
                  </a:extLst>
                </p:cNvPr>
                <p:cNvSpPr/>
                <p:nvPr/>
              </p:nvSpPr>
              <p:spPr>
                <a:xfrm rot="20799047">
                  <a:off x="1254135" y="4141418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Arc 226">
                  <a:extLst>
                    <a:ext uri="{FF2B5EF4-FFF2-40B4-BE49-F238E27FC236}">
                      <a16:creationId xmlns:a16="http://schemas.microsoft.com/office/drawing/2014/main" id="{6E1FEE6F-E4B9-4FDD-840A-6EF8FA62DF36}"/>
                    </a:ext>
                  </a:extLst>
                </p:cNvPr>
                <p:cNvSpPr/>
                <p:nvPr/>
              </p:nvSpPr>
              <p:spPr>
                <a:xfrm rot="21346638">
                  <a:off x="1727213" y="4121244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id="{618D94B7-B4A0-4A6B-8412-D96E7B23BE9E}"/>
                  </a:ext>
                </a:extLst>
              </p:cNvPr>
              <p:cNvSpPr/>
              <p:nvPr/>
            </p:nvSpPr>
            <p:spPr>
              <a:xfrm rot="21146177">
                <a:off x="2363307" y="3312164"/>
                <a:ext cx="422946" cy="100698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1" name="Arc 220">
              <a:extLst>
                <a:ext uri="{FF2B5EF4-FFF2-40B4-BE49-F238E27FC236}">
                  <a16:creationId xmlns:a16="http://schemas.microsoft.com/office/drawing/2014/main" id="{FFC1E69C-6C42-4BCF-9C88-1B9186C576E4}"/>
                </a:ext>
              </a:extLst>
            </p:cNvPr>
            <p:cNvSpPr/>
            <p:nvPr/>
          </p:nvSpPr>
          <p:spPr>
            <a:xfrm rot="453823" flipH="1">
              <a:off x="1814555" y="3314332"/>
              <a:ext cx="422946" cy="100698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6" name="Arc 245">
            <a:extLst>
              <a:ext uri="{FF2B5EF4-FFF2-40B4-BE49-F238E27FC236}">
                <a16:creationId xmlns:a16="http://schemas.microsoft.com/office/drawing/2014/main" id="{24B7F5FB-856C-46F9-A85B-501DA3202F64}"/>
              </a:ext>
            </a:extLst>
          </p:cNvPr>
          <p:cNvSpPr/>
          <p:nvPr/>
        </p:nvSpPr>
        <p:spPr>
          <a:xfrm rot="10009664">
            <a:off x="6957761" y="3874347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Freeform: Shape 265">
            <a:extLst>
              <a:ext uri="{FF2B5EF4-FFF2-40B4-BE49-F238E27FC236}">
                <a16:creationId xmlns:a16="http://schemas.microsoft.com/office/drawing/2014/main" id="{9EAE1208-3080-418F-AAC7-4FAB40960CA1}"/>
              </a:ext>
            </a:extLst>
          </p:cNvPr>
          <p:cNvSpPr/>
          <p:nvPr/>
        </p:nvSpPr>
        <p:spPr>
          <a:xfrm rot="21350851">
            <a:off x="5150915" y="4363259"/>
            <a:ext cx="225608" cy="320748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7430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328" fill="hold"/>
                                        <p:tgtEl>
                                          <p:spTgt spid="1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E94ACDC-411A-47C2-8785-31F77272F9A2}"/>
              </a:ext>
            </a:extLst>
          </p:cNvPr>
          <p:cNvGrpSpPr/>
          <p:nvPr/>
        </p:nvGrpSpPr>
        <p:grpSpPr>
          <a:xfrm flipH="1">
            <a:off x="4543567" y="3564732"/>
            <a:ext cx="1077435" cy="1878328"/>
            <a:chOff x="4739005" y="4076953"/>
            <a:chExt cx="855197" cy="1490893"/>
          </a:xfrm>
        </p:grpSpPr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41C3D489-A2E5-4A9A-B179-04D139C2A955}"/>
                </a:ext>
              </a:extLst>
            </p:cNvPr>
            <p:cNvGrpSpPr/>
            <p:nvPr/>
          </p:nvGrpSpPr>
          <p:grpSpPr>
            <a:xfrm>
              <a:off x="4739005" y="4076953"/>
              <a:ext cx="855197" cy="1490893"/>
              <a:chOff x="4174397" y="6556834"/>
              <a:chExt cx="1674814" cy="2919763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0A8D38E5-4203-4AED-B365-AD0125AB79BA}"/>
                  </a:ext>
                </a:extLst>
              </p:cNvPr>
              <p:cNvGrpSpPr/>
              <p:nvPr/>
            </p:nvGrpSpPr>
            <p:grpSpPr>
              <a:xfrm flipH="1">
                <a:off x="4195235" y="6730111"/>
                <a:ext cx="1624192" cy="2746486"/>
                <a:chOff x="210760" y="8485153"/>
                <a:chExt cx="2095389" cy="3543270"/>
              </a:xfrm>
            </p:grpSpPr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A653E0FF-90EE-4632-990B-B76104671E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98492" y="10293751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>
                  <a:extLst>
                    <a:ext uri="{FF2B5EF4-FFF2-40B4-BE49-F238E27FC236}">
                      <a16:creationId xmlns:a16="http://schemas.microsoft.com/office/drawing/2014/main" id="{98044A18-E312-4742-BC2F-708F5796B6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89627" y="10214464"/>
                  <a:ext cx="83786" cy="179594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2" name="Oval 181">
                  <a:extLst>
                    <a:ext uri="{FF2B5EF4-FFF2-40B4-BE49-F238E27FC236}">
                      <a16:creationId xmlns:a16="http://schemas.microsoft.com/office/drawing/2014/main" id="{0A3943DD-BEF0-4C0C-A3EF-1FD1B1FADDDB}"/>
                    </a:ext>
                  </a:extLst>
                </p:cNvPr>
                <p:cNvSpPr/>
                <p:nvPr/>
              </p:nvSpPr>
              <p:spPr>
                <a:xfrm>
                  <a:off x="210760" y="8485153"/>
                  <a:ext cx="2095389" cy="202180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Rectangle: Top Corners Rounded 184">
                  <a:extLst>
                    <a:ext uri="{FF2B5EF4-FFF2-40B4-BE49-F238E27FC236}">
                      <a16:creationId xmlns:a16="http://schemas.microsoft.com/office/drawing/2014/main" id="{92C58729-FF8C-4C04-B657-D7B0CA540BE3}"/>
                    </a:ext>
                  </a:extLst>
                </p:cNvPr>
                <p:cNvSpPr/>
                <p:nvPr/>
              </p:nvSpPr>
              <p:spPr>
                <a:xfrm>
                  <a:off x="883964" y="118281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79FB589F-7546-492B-926E-84F17B79B339}"/>
                    </a:ext>
                  </a:extLst>
                </p:cNvPr>
                <p:cNvSpPr/>
                <p:nvPr/>
              </p:nvSpPr>
              <p:spPr>
                <a:xfrm rot="20819273">
                  <a:off x="2111412" y="9380115"/>
                  <a:ext cx="152752" cy="157346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3" name="Rectangle: Top Corners Rounded 192">
                  <a:extLst>
                    <a:ext uri="{FF2B5EF4-FFF2-40B4-BE49-F238E27FC236}">
                      <a16:creationId xmlns:a16="http://schemas.microsoft.com/office/drawing/2014/main" id="{F92F5375-666B-4054-A666-479513CFF9E0}"/>
                    </a:ext>
                  </a:extLst>
                </p:cNvPr>
                <p:cNvSpPr/>
                <p:nvPr/>
              </p:nvSpPr>
              <p:spPr>
                <a:xfrm>
                  <a:off x="721184" y="1148874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667B84C3-5FC5-4B43-BB5F-AB01B19C80D8}"/>
                  </a:ext>
                </a:extLst>
              </p:cNvPr>
              <p:cNvSpPr/>
              <p:nvPr/>
            </p:nvSpPr>
            <p:spPr>
              <a:xfrm>
                <a:off x="4174397" y="6556834"/>
                <a:ext cx="1585347" cy="4913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6D813DB9-FFCC-4B43-B5A8-493CD9E36C7C}"/>
                  </a:ext>
                </a:extLst>
              </p:cNvPr>
              <p:cNvGrpSpPr/>
              <p:nvPr/>
            </p:nvGrpSpPr>
            <p:grpSpPr>
              <a:xfrm>
                <a:off x="4637717" y="6697094"/>
                <a:ext cx="929439" cy="1295882"/>
                <a:chOff x="4637717" y="6697094"/>
                <a:chExt cx="929439" cy="1295882"/>
              </a:xfrm>
            </p:grpSpPr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B6640ABC-0FB6-4DA0-95A1-8FAB08C5337F}"/>
                    </a:ext>
                  </a:extLst>
                </p:cNvPr>
                <p:cNvSpPr/>
                <p:nvPr/>
              </p:nvSpPr>
              <p:spPr>
                <a:xfrm rot="20615175" flipH="1">
                  <a:off x="4843313" y="6890009"/>
                  <a:ext cx="723843" cy="1102967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EC34EE6F-E65C-4F7E-B6A9-22A16048D8C1}"/>
                    </a:ext>
                  </a:extLst>
                </p:cNvPr>
                <p:cNvSpPr/>
                <p:nvPr/>
              </p:nvSpPr>
              <p:spPr>
                <a:xfrm rot="20615175" flipH="1">
                  <a:off x="4739863" y="6808157"/>
                  <a:ext cx="620869" cy="1044270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B08A5479-7874-4399-827A-831405301F5F}"/>
                    </a:ext>
                  </a:extLst>
                </p:cNvPr>
                <p:cNvSpPr/>
                <p:nvPr/>
              </p:nvSpPr>
              <p:spPr>
                <a:xfrm rot="20615175" flipH="1">
                  <a:off x="4637717" y="6697094"/>
                  <a:ext cx="525407" cy="978301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6E07F3E-8E00-40D6-BDA0-613F019BC53F}"/>
                  </a:ext>
                </a:extLst>
              </p:cNvPr>
              <p:cNvSpPr/>
              <p:nvPr/>
            </p:nvSpPr>
            <p:spPr>
              <a:xfrm rot="5400000">
                <a:off x="4796444" y="7194906"/>
                <a:ext cx="1585338" cy="520197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E3C193F3-41A1-4BF6-B56C-5AD1C1F5EB24}"/>
                </a:ext>
              </a:extLst>
            </p:cNvPr>
            <p:cNvSpPr/>
            <p:nvPr/>
          </p:nvSpPr>
          <p:spPr>
            <a:xfrm flipH="1">
              <a:off x="4849133" y="4401385"/>
              <a:ext cx="74159" cy="736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6EE0858B-13AE-4D51-95C2-E02163469F5F}"/>
                </a:ext>
              </a:extLst>
            </p:cNvPr>
            <p:cNvSpPr/>
            <p:nvPr/>
          </p:nvSpPr>
          <p:spPr>
            <a:xfrm flipH="1">
              <a:off x="4846187" y="4416790"/>
              <a:ext cx="36534" cy="3628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9" name="Arc 198">
              <a:extLst>
                <a:ext uri="{FF2B5EF4-FFF2-40B4-BE49-F238E27FC236}">
                  <a16:creationId xmlns:a16="http://schemas.microsoft.com/office/drawing/2014/main" id="{8407FB73-5F15-484A-9CCF-FDBB8B646BB9}"/>
                </a:ext>
              </a:extLst>
            </p:cNvPr>
            <p:cNvSpPr/>
            <p:nvPr/>
          </p:nvSpPr>
          <p:spPr>
            <a:xfrm rot="20938561">
              <a:off x="4792053" y="4357000"/>
              <a:ext cx="145694" cy="86374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286502" y="58763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162019" y="588668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8856" y="406087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FCDB4A76-F1D1-4588-8C2B-A88432C17FE7}"/>
              </a:ext>
            </a:extLst>
          </p:cNvPr>
          <p:cNvSpPr/>
          <p:nvPr/>
        </p:nvSpPr>
        <p:spPr>
          <a:xfrm rot="10009664">
            <a:off x="5453951" y="4281410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9" name="emojimouth">
            <a:hlinkClick r:id="" action="ppaction://media"/>
            <a:extLst>
              <a:ext uri="{FF2B5EF4-FFF2-40B4-BE49-F238E27FC236}">
                <a16:creationId xmlns:a16="http://schemas.microsoft.com/office/drawing/2014/main" id="{C25CD136-3658-4404-9B7F-E7BCA91254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 flipH="1">
            <a:off x="6919063" y="3848510"/>
            <a:ext cx="129894" cy="95027"/>
          </a:xfrm>
          <a:prstGeom prst="rect">
            <a:avLst/>
          </a:prstGeom>
        </p:spPr>
      </p:pic>
      <p:pic>
        <p:nvPicPr>
          <p:cNvPr id="162" name="AIVoiceGenerator_com_11-12-2024T8_59_12_ D">
            <a:hlinkClick r:id="" action="ppaction://media"/>
            <a:extLst>
              <a:ext uri="{FF2B5EF4-FFF2-40B4-BE49-F238E27FC236}">
                <a16:creationId xmlns:a16="http://schemas.microsoft.com/office/drawing/2014/main" id="{B228BF8B-E64F-427F-809E-3BCB1C71653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7A327E6A-C5CB-4514-958E-D7CF4E515C1A}"/>
              </a:ext>
            </a:extLst>
          </p:cNvPr>
          <p:cNvSpPr/>
          <p:nvPr/>
        </p:nvSpPr>
        <p:spPr>
          <a:xfrm rot="21350851">
            <a:off x="5150915" y="4363259"/>
            <a:ext cx="225608" cy="320748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2278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120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D2342D05-8339-41C8-8314-0A284182083D}"/>
              </a:ext>
            </a:extLst>
          </p:cNvPr>
          <p:cNvGrpSpPr/>
          <p:nvPr/>
        </p:nvGrpSpPr>
        <p:grpSpPr>
          <a:xfrm flipH="1">
            <a:off x="4543567" y="3564731"/>
            <a:ext cx="1077435" cy="1878327"/>
            <a:chOff x="4739005" y="4076952"/>
            <a:chExt cx="855197" cy="1490892"/>
          </a:xfrm>
        </p:grpSpPr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D556D030-9DAC-4D99-94AA-6521110F1386}"/>
                </a:ext>
              </a:extLst>
            </p:cNvPr>
            <p:cNvGrpSpPr/>
            <p:nvPr/>
          </p:nvGrpSpPr>
          <p:grpSpPr>
            <a:xfrm>
              <a:off x="4739005" y="4076952"/>
              <a:ext cx="855197" cy="1490892"/>
              <a:chOff x="4174397" y="6556834"/>
              <a:chExt cx="1674814" cy="2919762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2" name="Group 251">
                <a:extLst>
                  <a:ext uri="{FF2B5EF4-FFF2-40B4-BE49-F238E27FC236}">
                    <a16:creationId xmlns:a16="http://schemas.microsoft.com/office/drawing/2014/main" id="{470ACA91-7FEC-4072-855A-0BAFBF27F2F6}"/>
                  </a:ext>
                </a:extLst>
              </p:cNvPr>
              <p:cNvGrpSpPr/>
              <p:nvPr/>
            </p:nvGrpSpPr>
            <p:grpSpPr>
              <a:xfrm flipH="1">
                <a:off x="4194423" y="6729215"/>
                <a:ext cx="1624192" cy="2747381"/>
                <a:chOff x="211807" y="8483998"/>
                <a:chExt cx="2095389" cy="3544425"/>
              </a:xfrm>
            </p:grpSpPr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2C740179-8344-4EE9-9F69-49C3E26C4F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98492" y="10293751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>
                  <a:extLst>
                    <a:ext uri="{FF2B5EF4-FFF2-40B4-BE49-F238E27FC236}">
                      <a16:creationId xmlns:a16="http://schemas.microsoft.com/office/drawing/2014/main" id="{5D088343-4EAF-4812-AC9F-AA66D92029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89627" y="10214464"/>
                  <a:ext cx="83786" cy="179594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1" name="Oval 260">
                  <a:extLst>
                    <a:ext uri="{FF2B5EF4-FFF2-40B4-BE49-F238E27FC236}">
                      <a16:creationId xmlns:a16="http://schemas.microsoft.com/office/drawing/2014/main" id="{5494D866-65A9-4661-A7E5-1A23B5673F46}"/>
                    </a:ext>
                  </a:extLst>
                </p:cNvPr>
                <p:cNvSpPr/>
                <p:nvPr/>
              </p:nvSpPr>
              <p:spPr>
                <a:xfrm>
                  <a:off x="211807" y="8483998"/>
                  <a:ext cx="2095389" cy="202180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2" name="Rectangle: Top Corners Rounded 261">
                  <a:extLst>
                    <a:ext uri="{FF2B5EF4-FFF2-40B4-BE49-F238E27FC236}">
                      <a16:creationId xmlns:a16="http://schemas.microsoft.com/office/drawing/2014/main" id="{5605008D-938C-43D1-B73F-86E06629FB65}"/>
                    </a:ext>
                  </a:extLst>
                </p:cNvPr>
                <p:cNvSpPr/>
                <p:nvPr/>
              </p:nvSpPr>
              <p:spPr>
                <a:xfrm>
                  <a:off x="883964" y="118281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id="{315E70F5-6C54-4538-9679-688195BC1B65}"/>
                    </a:ext>
                  </a:extLst>
                </p:cNvPr>
                <p:cNvSpPr/>
                <p:nvPr/>
              </p:nvSpPr>
              <p:spPr>
                <a:xfrm rot="20784893">
                  <a:off x="2125684" y="9395733"/>
                  <a:ext cx="152752" cy="157346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5" name="Rectangle: Top Corners Rounded 264">
                  <a:extLst>
                    <a:ext uri="{FF2B5EF4-FFF2-40B4-BE49-F238E27FC236}">
                      <a16:creationId xmlns:a16="http://schemas.microsoft.com/office/drawing/2014/main" id="{9F398510-4B43-480C-8AD1-5F773D966DC1}"/>
                    </a:ext>
                  </a:extLst>
                </p:cNvPr>
                <p:cNvSpPr/>
                <p:nvPr/>
              </p:nvSpPr>
              <p:spPr>
                <a:xfrm>
                  <a:off x="721184" y="1148874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2D62E4-509B-4448-B859-A3A235476B89}"/>
                  </a:ext>
                </a:extLst>
              </p:cNvPr>
              <p:cNvSpPr/>
              <p:nvPr/>
            </p:nvSpPr>
            <p:spPr>
              <a:xfrm>
                <a:off x="4174397" y="6556834"/>
                <a:ext cx="1585347" cy="4913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54" name="Group 253">
                <a:extLst>
                  <a:ext uri="{FF2B5EF4-FFF2-40B4-BE49-F238E27FC236}">
                    <a16:creationId xmlns:a16="http://schemas.microsoft.com/office/drawing/2014/main" id="{555C7920-3352-4FAF-8DC6-0D906ED75B32}"/>
                  </a:ext>
                </a:extLst>
              </p:cNvPr>
              <p:cNvGrpSpPr/>
              <p:nvPr/>
            </p:nvGrpSpPr>
            <p:grpSpPr>
              <a:xfrm>
                <a:off x="4637717" y="6697094"/>
                <a:ext cx="929439" cy="1295882"/>
                <a:chOff x="4637717" y="6697094"/>
                <a:chExt cx="929439" cy="1295882"/>
              </a:xfrm>
            </p:grpSpPr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10E578C6-CB48-4E2B-B649-7DDACAA35102}"/>
                    </a:ext>
                  </a:extLst>
                </p:cNvPr>
                <p:cNvSpPr/>
                <p:nvPr/>
              </p:nvSpPr>
              <p:spPr>
                <a:xfrm rot="20615175" flipH="1">
                  <a:off x="4843313" y="6890009"/>
                  <a:ext cx="723843" cy="1102967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9B679779-A68E-474D-8EDC-E1850C6556FC}"/>
                    </a:ext>
                  </a:extLst>
                </p:cNvPr>
                <p:cNvSpPr/>
                <p:nvPr/>
              </p:nvSpPr>
              <p:spPr>
                <a:xfrm rot="20615175" flipH="1">
                  <a:off x="4739863" y="6808157"/>
                  <a:ext cx="620869" cy="1044270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5F5D5465-4299-4836-B913-F214140FF724}"/>
                    </a:ext>
                  </a:extLst>
                </p:cNvPr>
                <p:cNvSpPr/>
                <p:nvPr/>
              </p:nvSpPr>
              <p:spPr>
                <a:xfrm rot="20615175" flipH="1">
                  <a:off x="4637717" y="6697094"/>
                  <a:ext cx="525407" cy="978301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5C737760-F717-4100-8D99-6B3A3E91869B}"/>
                  </a:ext>
                </a:extLst>
              </p:cNvPr>
              <p:cNvSpPr/>
              <p:nvPr/>
            </p:nvSpPr>
            <p:spPr>
              <a:xfrm rot="5400000">
                <a:off x="4796444" y="7194906"/>
                <a:ext cx="1585338" cy="520197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A79327C3-FECD-40E9-B6B2-810A5FB00C4C}"/>
                </a:ext>
              </a:extLst>
            </p:cNvPr>
            <p:cNvSpPr/>
            <p:nvPr/>
          </p:nvSpPr>
          <p:spPr>
            <a:xfrm flipH="1">
              <a:off x="4849133" y="4401385"/>
              <a:ext cx="74159" cy="736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0BAE774A-1A6D-40C8-8D67-24DB955D0F2B}"/>
                </a:ext>
              </a:extLst>
            </p:cNvPr>
            <p:cNvSpPr/>
            <p:nvPr/>
          </p:nvSpPr>
          <p:spPr>
            <a:xfrm flipH="1">
              <a:off x="4846187" y="4416790"/>
              <a:ext cx="36534" cy="3628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Arc 250">
              <a:extLst>
                <a:ext uri="{FF2B5EF4-FFF2-40B4-BE49-F238E27FC236}">
                  <a16:creationId xmlns:a16="http://schemas.microsoft.com/office/drawing/2014/main" id="{0D2A9D65-7C19-4BAA-AE01-475FD257F3E5}"/>
                </a:ext>
              </a:extLst>
            </p:cNvPr>
            <p:cNvSpPr/>
            <p:nvPr/>
          </p:nvSpPr>
          <p:spPr>
            <a:xfrm rot="21342582">
              <a:off x="4822478" y="4348672"/>
              <a:ext cx="145694" cy="86374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9" name="emojimouth">
            <a:hlinkClick r:id="" action="ppaction://media"/>
            <a:extLst>
              <a:ext uri="{FF2B5EF4-FFF2-40B4-BE49-F238E27FC236}">
                <a16:creationId xmlns:a16="http://schemas.microsoft.com/office/drawing/2014/main" id="{C25CD136-3658-4404-9B7F-E7BCA91254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>
            <a:off x="5470389" y="4297962"/>
            <a:ext cx="80361" cy="58790"/>
          </a:xfrm>
          <a:prstGeom prst="rect">
            <a:avLst/>
          </a:prstGeom>
        </p:spPr>
      </p:pic>
      <p:grpSp>
        <p:nvGrpSpPr>
          <p:cNvPr id="217" name="Group 216">
            <a:extLst>
              <a:ext uri="{FF2B5EF4-FFF2-40B4-BE49-F238E27FC236}">
                <a16:creationId xmlns:a16="http://schemas.microsoft.com/office/drawing/2014/main" id="{C49559FB-56FC-4FC9-B5B7-2C6E22459806}"/>
              </a:ext>
            </a:extLst>
          </p:cNvPr>
          <p:cNvGrpSpPr/>
          <p:nvPr/>
        </p:nvGrpSpPr>
        <p:grpSpPr>
          <a:xfrm>
            <a:off x="6479531" y="3083237"/>
            <a:ext cx="1103602" cy="1735963"/>
            <a:chOff x="1367737" y="2245196"/>
            <a:chExt cx="2116777" cy="3329685"/>
          </a:xfrm>
        </p:grpSpPr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E4437BC3-16D8-4A7B-8403-DF8B6C7A3FDE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222" name="Group 221">
                <a:extLst>
                  <a:ext uri="{FF2B5EF4-FFF2-40B4-BE49-F238E27FC236}">
                    <a16:creationId xmlns:a16="http://schemas.microsoft.com/office/drawing/2014/main" id="{1ECC8591-9703-43E5-B2D9-3D229D77ACAE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074868" y="3573966"/>
                <a:chExt cx="1418628" cy="2231494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225" name="Group 224">
                  <a:extLst>
                    <a:ext uri="{FF2B5EF4-FFF2-40B4-BE49-F238E27FC236}">
                      <a16:creationId xmlns:a16="http://schemas.microsoft.com/office/drawing/2014/main" id="{34EBDAFC-9CE4-48FF-A498-0DEB676ED209}"/>
                    </a:ext>
                  </a:extLst>
                </p:cNvPr>
                <p:cNvGrpSpPr/>
                <p:nvPr/>
              </p:nvGrpSpPr>
              <p:grpSpPr>
                <a:xfrm>
                  <a:off x="1074868" y="3573966"/>
                  <a:ext cx="1418628" cy="2231494"/>
                  <a:chOff x="1094497" y="2654773"/>
                  <a:chExt cx="2211508" cy="3478690"/>
                </a:xfrm>
              </p:grpSpPr>
              <p:grpSp>
                <p:nvGrpSpPr>
                  <p:cNvPr id="228" name="Group 227">
                    <a:extLst>
                      <a:ext uri="{FF2B5EF4-FFF2-40B4-BE49-F238E27FC236}">
                        <a16:creationId xmlns:a16="http://schemas.microsoft.com/office/drawing/2014/main" id="{DCE9647F-2233-47DB-AA8C-CC8AB7F5668D}"/>
                      </a:ext>
                    </a:extLst>
                  </p:cNvPr>
                  <p:cNvGrpSpPr/>
                  <p:nvPr/>
                </p:nvGrpSpPr>
                <p:grpSpPr>
                  <a:xfrm>
                    <a:off x="1094497" y="2657176"/>
                    <a:ext cx="2211508" cy="3476287"/>
                    <a:chOff x="3698767" y="4774931"/>
                    <a:chExt cx="2536875" cy="3987737"/>
                  </a:xfrm>
                </p:grpSpPr>
                <p:sp>
                  <p:nvSpPr>
                    <p:cNvPr id="234" name="Freeform: Shape 233">
                      <a:extLst>
                        <a:ext uri="{FF2B5EF4-FFF2-40B4-BE49-F238E27FC236}">
                          <a16:creationId xmlns:a16="http://schemas.microsoft.com/office/drawing/2014/main" id="{F041B769-AB02-42A5-BF5D-B8C054EB1967}"/>
                        </a:ext>
                      </a:extLst>
                    </p:cNvPr>
                    <p:cNvSpPr/>
                    <p:nvPr/>
                  </p:nvSpPr>
                  <p:spPr>
                    <a:xfrm rot="21091604">
                      <a:off x="3745493" y="6377475"/>
                      <a:ext cx="649909" cy="923978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909" h="923977">
                          <a:moveTo>
                            <a:pt x="115393" y="0"/>
                          </a:moveTo>
                          <a:cubicBezTo>
                            <a:pt x="35224" y="148431"/>
                            <a:pt x="-44945" y="296863"/>
                            <a:pt x="29668" y="438150"/>
                          </a:cubicBezTo>
                          <a:cubicBezTo>
                            <a:pt x="104280" y="579438"/>
                            <a:pt x="459881" y="766763"/>
                            <a:pt x="563068" y="847725"/>
                          </a:cubicBezTo>
                          <a:cubicBezTo>
                            <a:pt x="666255" y="928687"/>
                            <a:pt x="648793" y="923925"/>
                            <a:pt x="648793" y="923925"/>
                          </a:cubicBezTo>
                          <a:lnTo>
                            <a:pt x="648793" y="92392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35" name="Straight Connector 234">
                      <a:extLst>
                        <a:ext uri="{FF2B5EF4-FFF2-40B4-BE49-F238E27FC236}">
                          <a16:creationId xmlns:a16="http://schemas.microsoft.com/office/drawing/2014/main" id="{47541A79-438D-4947-9D41-56F9F305F364}"/>
                        </a:ext>
                      </a:extLst>
                    </p:cNvPr>
                    <p:cNvCxnSpPr>
                      <a:cxnSpLocks/>
                      <a:endCxn id="240" idx="3"/>
                    </p:cNvCxnSpPr>
                    <p:nvPr/>
                  </p:nvCxnSpPr>
                  <p:spPr>
                    <a:xfrm>
                      <a:off x="4651438" y="6951597"/>
                      <a:ext cx="9400" cy="1496199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36" name="Straight Connector 235">
                      <a:extLst>
                        <a:ext uri="{FF2B5EF4-FFF2-40B4-BE49-F238E27FC236}">
                          <a16:creationId xmlns:a16="http://schemas.microsoft.com/office/drawing/2014/main" id="{E4D9B428-DB86-452A-A899-4016351A270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187627" y="7068168"/>
                      <a:ext cx="25498" cy="1591184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sp>
                  <p:nvSpPr>
                    <p:cNvPr id="237" name="Oval 236">
                      <a:extLst>
                        <a:ext uri="{FF2B5EF4-FFF2-40B4-BE49-F238E27FC236}">
                          <a16:creationId xmlns:a16="http://schemas.microsoft.com/office/drawing/2014/main" id="{4E9D93EC-8E6F-4344-9794-47FDEB6B68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767" y="4774931"/>
                      <a:ext cx="2536875" cy="2447779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8" name="Oval 237">
                      <a:extLst>
                        <a:ext uri="{FF2B5EF4-FFF2-40B4-BE49-F238E27FC236}">
                          <a16:creationId xmlns:a16="http://schemas.microsoft.com/office/drawing/2014/main" id="{C58EB728-52EF-46F4-87D9-7A46EE921E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42308" y="580309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9" name="Rectangle: Top Corners Rounded 238">
                      <a:extLst>
                        <a:ext uri="{FF2B5EF4-FFF2-40B4-BE49-F238E27FC236}">
                          <a16:creationId xmlns:a16="http://schemas.microsoft.com/office/drawing/2014/main" id="{006C61EC-0A4D-4347-85E2-D85D714E2C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06697" y="856235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0" name="Rectangle: Top Corners Rounded 239">
                      <a:extLst>
                        <a:ext uri="{FF2B5EF4-FFF2-40B4-BE49-F238E27FC236}">
                          <a16:creationId xmlns:a16="http://schemas.microsoft.com/office/drawing/2014/main" id="{AB532A85-A2F9-474E-8AA7-4FF01CAB97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26089" y="8447797"/>
                      <a:ext cx="669495" cy="200311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1" name="Freeform: Shape 240">
                      <a:extLst>
                        <a:ext uri="{FF2B5EF4-FFF2-40B4-BE49-F238E27FC236}">
                          <a16:creationId xmlns:a16="http://schemas.microsoft.com/office/drawing/2014/main" id="{EEC75875-5FED-4FC7-B9E0-510459F5A6BD}"/>
                        </a:ext>
                      </a:extLst>
                    </p:cNvPr>
                    <p:cNvSpPr/>
                    <p:nvPr/>
                  </p:nvSpPr>
                  <p:spPr>
                    <a:xfrm rot="4161426" flipH="1">
                      <a:off x="5118336" y="6612143"/>
                      <a:ext cx="551372" cy="383063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  <a:gd name="connsiteX0" fmla="*/ 0 w 723830"/>
                        <a:gd name="connsiteY0" fmla="*/ 0 h 1002839"/>
                        <a:gd name="connsiteX1" fmla="*/ 633604 w 723830"/>
                        <a:gd name="connsiteY1" fmla="*/ 903446 h 1002839"/>
                        <a:gd name="connsiteX2" fmla="*/ 719329 w 723830"/>
                        <a:gd name="connsiteY2" fmla="*/ 979646 h 1002839"/>
                        <a:gd name="connsiteX3" fmla="*/ 719329 w 723830"/>
                        <a:gd name="connsiteY3" fmla="*/ 979646 h 1002839"/>
                        <a:gd name="connsiteX0" fmla="*/ 0 w 719414"/>
                        <a:gd name="connsiteY0" fmla="*/ 0 h 979646"/>
                        <a:gd name="connsiteX1" fmla="*/ 168042 w 719414"/>
                        <a:gd name="connsiteY1" fmla="*/ 596585 h 979646"/>
                        <a:gd name="connsiteX2" fmla="*/ 633604 w 719414"/>
                        <a:gd name="connsiteY2" fmla="*/ 903446 h 979646"/>
                        <a:gd name="connsiteX3" fmla="*/ 719329 w 719414"/>
                        <a:gd name="connsiteY3" fmla="*/ 979646 h 979646"/>
                        <a:gd name="connsiteX4" fmla="*/ 719329 w 719414"/>
                        <a:gd name="connsiteY4" fmla="*/ 979646 h 979646"/>
                        <a:gd name="connsiteX0" fmla="*/ 0 w 551372"/>
                        <a:gd name="connsiteY0" fmla="*/ 0 h 383061"/>
                        <a:gd name="connsiteX1" fmla="*/ 465562 w 551372"/>
                        <a:gd name="connsiteY1" fmla="*/ 306861 h 383061"/>
                        <a:gd name="connsiteX2" fmla="*/ 551287 w 551372"/>
                        <a:gd name="connsiteY2" fmla="*/ 383061 h 383061"/>
                        <a:gd name="connsiteX3" fmla="*/ 551287 w 551372"/>
                        <a:gd name="connsiteY3" fmla="*/ 383061 h 383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51372" h="383061">
                          <a:moveTo>
                            <a:pt x="0" y="0"/>
                          </a:moveTo>
                          <a:cubicBezTo>
                            <a:pt x="105601" y="150574"/>
                            <a:pt x="373681" y="243018"/>
                            <a:pt x="465562" y="306861"/>
                          </a:cubicBezTo>
                          <a:cubicBezTo>
                            <a:pt x="557443" y="370705"/>
                            <a:pt x="551287" y="383061"/>
                            <a:pt x="551287" y="383061"/>
                          </a:cubicBezTo>
                          <a:lnTo>
                            <a:pt x="551287" y="383061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2" name="Freeform: Shape 241">
                      <a:extLst>
                        <a:ext uri="{FF2B5EF4-FFF2-40B4-BE49-F238E27FC236}">
                          <a16:creationId xmlns:a16="http://schemas.microsoft.com/office/drawing/2014/main" id="{A53DF283-9A8B-4453-A24B-F27427236394}"/>
                        </a:ext>
                      </a:extLst>
                    </p:cNvPr>
                    <p:cNvSpPr/>
                    <p:nvPr/>
                  </p:nvSpPr>
                  <p:spPr>
                    <a:xfrm rot="420143" flipH="1">
                      <a:off x="4624421" y="6206429"/>
                      <a:ext cx="184935" cy="190499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3" name="Oval 242">
                      <a:extLst>
                        <a:ext uri="{FF2B5EF4-FFF2-40B4-BE49-F238E27FC236}">
                          <a16:creationId xmlns:a16="http://schemas.microsoft.com/office/drawing/2014/main" id="{F74F0766-A4B0-4444-AE73-F5F3C0E8C2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24900" y="5803089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4" name="Oval 243">
                      <a:extLst>
                        <a:ext uri="{FF2B5EF4-FFF2-40B4-BE49-F238E27FC236}">
                          <a16:creationId xmlns:a16="http://schemas.microsoft.com/office/drawing/2014/main" id="{A452AFDA-34BD-43DF-A8E3-0AF878C204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15245" y="5890190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5" name="Oval 244">
                      <a:extLst>
                        <a:ext uri="{FF2B5EF4-FFF2-40B4-BE49-F238E27FC236}">
                          <a16:creationId xmlns:a16="http://schemas.microsoft.com/office/drawing/2014/main" id="{98890F3A-D721-4E9B-A069-1FAEE705A1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50324" y="590056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29" name="Group 228">
                    <a:extLst>
                      <a:ext uri="{FF2B5EF4-FFF2-40B4-BE49-F238E27FC236}">
                        <a16:creationId xmlns:a16="http://schemas.microsoft.com/office/drawing/2014/main" id="{7FD60668-8BA2-48A8-BB2D-2FB2386EB730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169959" y="2654773"/>
                    <a:ext cx="1972366" cy="622593"/>
                    <a:chOff x="900019" y="1897272"/>
                    <a:chExt cx="1972366" cy="622593"/>
                  </a:xfrm>
                </p:grpSpPr>
                <p:sp>
                  <p:nvSpPr>
                    <p:cNvPr id="230" name="Freeform: Shape 229">
                      <a:extLst>
                        <a:ext uri="{FF2B5EF4-FFF2-40B4-BE49-F238E27FC236}">
                          <a16:creationId xmlns:a16="http://schemas.microsoft.com/office/drawing/2014/main" id="{6F3CA092-630D-4665-9DFF-E90DA55F083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00019" y="2387310"/>
                      <a:ext cx="1972366" cy="132555"/>
                    </a:xfrm>
                    <a:custGeom>
                      <a:avLst/>
                      <a:gdLst>
                        <a:gd name="connsiteX0" fmla="*/ 986183 w 1972366"/>
                        <a:gd name="connsiteY0" fmla="*/ 0 h 132556"/>
                        <a:gd name="connsiteX1" fmla="*/ 69274 w 1972366"/>
                        <a:gd name="connsiteY1" fmla="*/ 29221 h 132556"/>
                        <a:gd name="connsiteX2" fmla="*/ 36471 w 1972366"/>
                        <a:gd name="connsiteY2" fmla="*/ 32458 h 132556"/>
                        <a:gd name="connsiteX3" fmla="*/ 13888 w 1972366"/>
                        <a:gd name="connsiteY3" fmla="*/ 68325 h 132556"/>
                        <a:gd name="connsiteX4" fmla="*/ 0 w 1972366"/>
                        <a:gd name="connsiteY4" fmla="*/ 96142 h 132556"/>
                        <a:gd name="connsiteX5" fmla="*/ 13888 w 1972366"/>
                        <a:gd name="connsiteY5" fmla="*/ 97870 h 132556"/>
                        <a:gd name="connsiteX6" fmla="*/ 986183 w 1972366"/>
                        <a:gd name="connsiteY6" fmla="*/ 132556 h 132556"/>
                        <a:gd name="connsiteX7" fmla="*/ 1958478 w 1972366"/>
                        <a:gd name="connsiteY7" fmla="*/ 97870 h 132556"/>
                        <a:gd name="connsiteX8" fmla="*/ 1972366 w 1972366"/>
                        <a:gd name="connsiteY8" fmla="*/ 96142 h 132556"/>
                        <a:gd name="connsiteX9" fmla="*/ 1958478 w 1972366"/>
                        <a:gd name="connsiteY9" fmla="*/ 68325 h 132556"/>
                        <a:gd name="connsiteX10" fmla="*/ 1935895 w 1972366"/>
                        <a:gd name="connsiteY10" fmla="*/ 32458 h 132556"/>
                        <a:gd name="connsiteX11" fmla="*/ 1903092 w 1972366"/>
                        <a:gd name="connsiteY11" fmla="*/ 29221 h 132556"/>
                        <a:gd name="connsiteX12" fmla="*/ 986183 w 1972366"/>
                        <a:gd name="connsiteY12" fmla="*/ 0 h 132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72366" h="132556">
                          <a:moveTo>
                            <a:pt x="986183" y="0"/>
                          </a:moveTo>
                          <a:cubicBezTo>
                            <a:pt x="604501" y="0"/>
                            <a:pt x="267987" y="11592"/>
                            <a:pt x="69274" y="29221"/>
                          </a:cubicBezTo>
                          <a:lnTo>
                            <a:pt x="36471" y="32458"/>
                          </a:lnTo>
                          <a:lnTo>
                            <a:pt x="13888" y="68325"/>
                          </a:lnTo>
                          <a:lnTo>
                            <a:pt x="0" y="96142"/>
                          </a:lnTo>
                          <a:lnTo>
                            <a:pt x="13888" y="97870"/>
                          </a:lnTo>
                          <a:cubicBezTo>
                            <a:pt x="201135" y="118531"/>
                            <a:pt x="566333" y="132556"/>
                            <a:pt x="986183" y="132556"/>
                          </a:cubicBezTo>
                          <a:cubicBezTo>
                            <a:pt x="1406033" y="132556"/>
                            <a:pt x="1771231" y="118531"/>
                            <a:pt x="1958478" y="97870"/>
                          </a:cubicBezTo>
                          <a:lnTo>
                            <a:pt x="1972366" y="96142"/>
                          </a:lnTo>
                          <a:lnTo>
                            <a:pt x="1958478" y="68325"/>
                          </a:lnTo>
                          <a:lnTo>
                            <a:pt x="1935895" y="32458"/>
                          </a:lnTo>
                          <a:lnTo>
                            <a:pt x="1903092" y="29221"/>
                          </a:lnTo>
                          <a:cubicBezTo>
                            <a:pt x="1704380" y="11592"/>
                            <a:pt x="1367865" y="0"/>
                            <a:pt x="986183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1" name="Freeform: Shape 230">
                      <a:extLst>
                        <a:ext uri="{FF2B5EF4-FFF2-40B4-BE49-F238E27FC236}">
                          <a16:creationId xmlns:a16="http://schemas.microsoft.com/office/drawing/2014/main" id="{16D9BC60-F4F6-4189-8E77-F1976E367338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6488" y="1897272"/>
                      <a:ext cx="1899425" cy="522495"/>
                    </a:xfrm>
                    <a:custGeom>
                      <a:avLst/>
                      <a:gdLst>
                        <a:gd name="connsiteX0" fmla="*/ 949712 w 1899424"/>
                        <a:gd name="connsiteY0" fmla="*/ 0 h 522495"/>
                        <a:gd name="connsiteX1" fmla="*/ 32803 w 1899424"/>
                        <a:gd name="connsiteY1" fmla="*/ 470394 h 522495"/>
                        <a:gd name="connsiteX2" fmla="*/ 0 w 1899424"/>
                        <a:gd name="connsiteY2" fmla="*/ 522495 h 522495"/>
                        <a:gd name="connsiteX3" fmla="*/ 32803 w 1899424"/>
                        <a:gd name="connsiteY3" fmla="*/ 519258 h 522495"/>
                        <a:gd name="connsiteX4" fmla="*/ 949712 w 1899424"/>
                        <a:gd name="connsiteY4" fmla="*/ 490037 h 522495"/>
                        <a:gd name="connsiteX5" fmla="*/ 1866621 w 1899424"/>
                        <a:gd name="connsiteY5" fmla="*/ 519258 h 522495"/>
                        <a:gd name="connsiteX6" fmla="*/ 1899424 w 1899424"/>
                        <a:gd name="connsiteY6" fmla="*/ 522495 h 522495"/>
                        <a:gd name="connsiteX7" fmla="*/ 1866621 w 1899424"/>
                        <a:gd name="connsiteY7" fmla="*/ 470394 h 522495"/>
                        <a:gd name="connsiteX8" fmla="*/ 949712 w 1899424"/>
                        <a:gd name="connsiteY8" fmla="*/ 0 h 522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99424" h="522495">
                          <a:moveTo>
                            <a:pt x="949712" y="0"/>
                          </a:moveTo>
                          <a:cubicBezTo>
                            <a:pt x="568030" y="0"/>
                            <a:pt x="231516" y="186592"/>
                            <a:pt x="32803" y="470394"/>
                          </a:cubicBezTo>
                          <a:lnTo>
                            <a:pt x="0" y="522495"/>
                          </a:lnTo>
                          <a:lnTo>
                            <a:pt x="32803" y="519258"/>
                          </a:lnTo>
                          <a:cubicBezTo>
                            <a:pt x="231516" y="501629"/>
                            <a:pt x="568030" y="490037"/>
                            <a:pt x="949712" y="490037"/>
                          </a:cubicBezTo>
                          <a:cubicBezTo>
                            <a:pt x="1331394" y="490037"/>
                            <a:pt x="1667909" y="501629"/>
                            <a:pt x="1866621" y="519258"/>
                          </a:cubicBezTo>
                          <a:lnTo>
                            <a:pt x="1899424" y="522495"/>
                          </a:lnTo>
                          <a:lnTo>
                            <a:pt x="1866621" y="470394"/>
                          </a:lnTo>
                          <a:cubicBezTo>
                            <a:pt x="1667909" y="186592"/>
                            <a:pt x="1331394" y="0"/>
                            <a:pt x="949712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2" name="Freeform: Shape 231">
                      <a:extLst>
                        <a:ext uri="{FF2B5EF4-FFF2-40B4-BE49-F238E27FC236}">
                          <a16:creationId xmlns:a16="http://schemas.microsoft.com/office/drawing/2014/main" id="{6E870047-4E43-464D-9085-C8B333E225D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649940" y="2399298"/>
                      <a:ext cx="156041" cy="63684"/>
                    </a:xfrm>
                    <a:custGeom>
                      <a:avLst/>
                      <a:gdLst>
                        <a:gd name="connsiteX0" fmla="*/ 0 w 156042"/>
                        <a:gd name="connsiteY0" fmla="*/ 0 h 63684"/>
                        <a:gd name="connsiteX1" fmla="*/ 22583 w 156042"/>
                        <a:gd name="connsiteY1" fmla="*/ 35867 h 63684"/>
                        <a:gd name="connsiteX2" fmla="*/ 36471 w 156042"/>
                        <a:gd name="connsiteY2" fmla="*/ 63684 h 63684"/>
                        <a:gd name="connsiteX3" fmla="*/ 69146 w 156042"/>
                        <a:gd name="connsiteY3" fmla="*/ 59618 h 63684"/>
                        <a:gd name="connsiteX4" fmla="*/ 156042 w 156042"/>
                        <a:gd name="connsiteY4" fmla="*/ 33820 h 63684"/>
                        <a:gd name="connsiteX5" fmla="*/ 22583 w 156042"/>
                        <a:gd name="connsiteY5" fmla="*/ 2228 h 63684"/>
                        <a:gd name="connsiteX6" fmla="*/ 0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0" y="0"/>
                          </a:moveTo>
                          <a:lnTo>
                            <a:pt x="22583" y="35867"/>
                          </a:lnTo>
                          <a:lnTo>
                            <a:pt x="36471" y="63684"/>
                          </a:lnTo>
                          <a:lnTo>
                            <a:pt x="69146" y="59618"/>
                          </a:lnTo>
                          <a:cubicBezTo>
                            <a:pt x="125101" y="51689"/>
                            <a:pt x="156042" y="42971"/>
                            <a:pt x="156042" y="33820"/>
                          </a:cubicBezTo>
                          <a:cubicBezTo>
                            <a:pt x="156042" y="22381"/>
                            <a:pt x="107696" y="11619"/>
                            <a:pt x="22583" y="2228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3" name="Freeform: Shape 232">
                      <a:extLst>
                        <a:ext uri="{FF2B5EF4-FFF2-40B4-BE49-F238E27FC236}">
                          <a16:creationId xmlns:a16="http://schemas.microsoft.com/office/drawing/2014/main" id="{A08894C6-EC0D-489F-992D-F9F1517D529C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432708" y="2347203"/>
                      <a:ext cx="156043" cy="63684"/>
                    </a:xfrm>
                    <a:custGeom>
                      <a:avLst/>
                      <a:gdLst>
                        <a:gd name="connsiteX0" fmla="*/ 156042 w 156042"/>
                        <a:gd name="connsiteY0" fmla="*/ 0 h 63684"/>
                        <a:gd name="connsiteX1" fmla="*/ 133459 w 156042"/>
                        <a:gd name="connsiteY1" fmla="*/ 2228 h 63684"/>
                        <a:gd name="connsiteX2" fmla="*/ 0 w 156042"/>
                        <a:gd name="connsiteY2" fmla="*/ 33820 h 63684"/>
                        <a:gd name="connsiteX3" fmla="*/ 86896 w 156042"/>
                        <a:gd name="connsiteY3" fmla="*/ 59618 h 63684"/>
                        <a:gd name="connsiteX4" fmla="*/ 119571 w 156042"/>
                        <a:gd name="connsiteY4" fmla="*/ 63684 h 63684"/>
                        <a:gd name="connsiteX5" fmla="*/ 133459 w 156042"/>
                        <a:gd name="connsiteY5" fmla="*/ 35867 h 63684"/>
                        <a:gd name="connsiteX6" fmla="*/ 156042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156042" y="0"/>
                          </a:moveTo>
                          <a:lnTo>
                            <a:pt x="133459" y="2228"/>
                          </a:lnTo>
                          <a:cubicBezTo>
                            <a:pt x="48346" y="11619"/>
                            <a:pt x="0" y="22381"/>
                            <a:pt x="0" y="33820"/>
                          </a:cubicBezTo>
                          <a:cubicBezTo>
                            <a:pt x="0" y="42971"/>
                            <a:pt x="30942" y="51689"/>
                            <a:pt x="86896" y="59618"/>
                          </a:cubicBezTo>
                          <a:lnTo>
                            <a:pt x="119571" y="63684"/>
                          </a:lnTo>
                          <a:lnTo>
                            <a:pt x="133459" y="35867"/>
                          </a:lnTo>
                          <a:lnTo>
                            <a:pt x="156042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226" name="Arc 225">
                  <a:extLst>
                    <a:ext uri="{FF2B5EF4-FFF2-40B4-BE49-F238E27FC236}">
                      <a16:creationId xmlns:a16="http://schemas.microsoft.com/office/drawing/2014/main" id="{AC561378-DE7D-4308-AD74-DF4B33704993}"/>
                    </a:ext>
                  </a:extLst>
                </p:cNvPr>
                <p:cNvSpPr/>
                <p:nvPr/>
              </p:nvSpPr>
              <p:spPr>
                <a:xfrm rot="20799047">
                  <a:off x="1254135" y="4141418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Arc 226">
                  <a:extLst>
                    <a:ext uri="{FF2B5EF4-FFF2-40B4-BE49-F238E27FC236}">
                      <a16:creationId xmlns:a16="http://schemas.microsoft.com/office/drawing/2014/main" id="{6E1FEE6F-E4B9-4FDD-840A-6EF8FA62DF36}"/>
                    </a:ext>
                  </a:extLst>
                </p:cNvPr>
                <p:cNvSpPr/>
                <p:nvPr/>
              </p:nvSpPr>
              <p:spPr>
                <a:xfrm rot="21346638">
                  <a:off x="1727213" y="4121244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id="{618D94B7-B4A0-4A6B-8412-D96E7B23BE9E}"/>
                  </a:ext>
                </a:extLst>
              </p:cNvPr>
              <p:cNvSpPr/>
              <p:nvPr/>
            </p:nvSpPr>
            <p:spPr>
              <a:xfrm rot="21146177">
                <a:off x="2363307" y="3312164"/>
                <a:ext cx="422946" cy="100698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1" name="Arc 220">
              <a:extLst>
                <a:ext uri="{FF2B5EF4-FFF2-40B4-BE49-F238E27FC236}">
                  <a16:creationId xmlns:a16="http://schemas.microsoft.com/office/drawing/2014/main" id="{FFC1E69C-6C42-4BCF-9C88-1B9186C576E4}"/>
                </a:ext>
              </a:extLst>
            </p:cNvPr>
            <p:cNvSpPr/>
            <p:nvPr/>
          </p:nvSpPr>
          <p:spPr>
            <a:xfrm rot="453823" flipH="1">
              <a:off x="1814555" y="3314332"/>
              <a:ext cx="422946" cy="100698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6" name="Arc 245">
            <a:extLst>
              <a:ext uri="{FF2B5EF4-FFF2-40B4-BE49-F238E27FC236}">
                <a16:creationId xmlns:a16="http://schemas.microsoft.com/office/drawing/2014/main" id="{24B7F5FB-856C-46F9-A85B-501DA3202F64}"/>
              </a:ext>
            </a:extLst>
          </p:cNvPr>
          <p:cNvSpPr/>
          <p:nvPr/>
        </p:nvSpPr>
        <p:spPr>
          <a:xfrm rot="10009664">
            <a:off x="6957761" y="3874347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0" name="AIVoiceGenerator_com_11-12-2024T9_33_54_ F">
            <a:hlinkClick r:id="" action="ppaction://media"/>
            <a:extLst>
              <a:ext uri="{FF2B5EF4-FFF2-40B4-BE49-F238E27FC236}">
                <a16:creationId xmlns:a16="http://schemas.microsoft.com/office/drawing/2014/main" id="{1D7D701B-CC86-49DD-8B73-CC7936BC154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151" name="Freeform: Shape 150">
            <a:extLst>
              <a:ext uri="{FF2B5EF4-FFF2-40B4-BE49-F238E27FC236}">
                <a16:creationId xmlns:a16="http://schemas.microsoft.com/office/drawing/2014/main" id="{68F711FA-15E2-43FA-9FA0-2BDE5ADA6668}"/>
              </a:ext>
            </a:extLst>
          </p:cNvPr>
          <p:cNvSpPr/>
          <p:nvPr/>
        </p:nvSpPr>
        <p:spPr>
          <a:xfrm rot="21350851">
            <a:off x="5150915" y="4363259"/>
            <a:ext cx="225608" cy="320748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0619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936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E94ACDC-411A-47C2-8785-31F77272F9A2}"/>
              </a:ext>
            </a:extLst>
          </p:cNvPr>
          <p:cNvGrpSpPr/>
          <p:nvPr/>
        </p:nvGrpSpPr>
        <p:grpSpPr>
          <a:xfrm flipH="1">
            <a:off x="4543566" y="3564732"/>
            <a:ext cx="1102853" cy="1878328"/>
            <a:chOff x="4739005" y="4076953"/>
            <a:chExt cx="855197" cy="1490893"/>
          </a:xfrm>
        </p:grpSpPr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41C3D489-A2E5-4A9A-B179-04D139C2A955}"/>
                </a:ext>
              </a:extLst>
            </p:cNvPr>
            <p:cNvGrpSpPr/>
            <p:nvPr/>
          </p:nvGrpSpPr>
          <p:grpSpPr>
            <a:xfrm>
              <a:off x="4739005" y="4076953"/>
              <a:ext cx="855197" cy="1490893"/>
              <a:chOff x="4174397" y="6556834"/>
              <a:chExt cx="1674814" cy="2919763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0A8D38E5-4203-4AED-B365-AD0125AB79BA}"/>
                  </a:ext>
                </a:extLst>
              </p:cNvPr>
              <p:cNvGrpSpPr/>
              <p:nvPr/>
            </p:nvGrpSpPr>
            <p:grpSpPr>
              <a:xfrm flipH="1">
                <a:off x="4174776" y="6730111"/>
                <a:ext cx="1644651" cy="2746486"/>
                <a:chOff x="210760" y="8485153"/>
                <a:chExt cx="2121783" cy="3543270"/>
              </a:xfrm>
            </p:grpSpPr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A653E0FF-90EE-4632-990B-B76104671E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98492" y="10293751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>
                  <a:extLst>
                    <a:ext uri="{FF2B5EF4-FFF2-40B4-BE49-F238E27FC236}">
                      <a16:creationId xmlns:a16="http://schemas.microsoft.com/office/drawing/2014/main" id="{98044A18-E312-4742-BC2F-708F5796B6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79106" y="10319092"/>
                  <a:ext cx="85595" cy="1566113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2" name="Oval 181">
                  <a:extLst>
                    <a:ext uri="{FF2B5EF4-FFF2-40B4-BE49-F238E27FC236}">
                      <a16:creationId xmlns:a16="http://schemas.microsoft.com/office/drawing/2014/main" id="{0A3943DD-BEF0-4C0C-A3EF-1FD1B1FADDDB}"/>
                    </a:ext>
                  </a:extLst>
                </p:cNvPr>
                <p:cNvSpPr/>
                <p:nvPr/>
              </p:nvSpPr>
              <p:spPr>
                <a:xfrm>
                  <a:off x="210760" y="8485153"/>
                  <a:ext cx="2095389" cy="202180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Rectangle: Top Corners Rounded 184">
                  <a:extLst>
                    <a:ext uri="{FF2B5EF4-FFF2-40B4-BE49-F238E27FC236}">
                      <a16:creationId xmlns:a16="http://schemas.microsoft.com/office/drawing/2014/main" id="{92C58729-FF8C-4C04-B657-D7B0CA540BE3}"/>
                    </a:ext>
                  </a:extLst>
                </p:cNvPr>
                <p:cNvSpPr/>
                <p:nvPr/>
              </p:nvSpPr>
              <p:spPr>
                <a:xfrm>
                  <a:off x="883964" y="118281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B7C02184-CDC4-4FCE-BF5D-21FFDA5F79AB}"/>
                    </a:ext>
                  </a:extLst>
                </p:cNvPr>
                <p:cNvSpPr/>
                <p:nvPr/>
              </p:nvSpPr>
              <p:spPr>
                <a:xfrm rot="21350851">
                  <a:off x="1390315" y="9862980"/>
                  <a:ext cx="452436" cy="64323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79FB589F-7546-492B-926E-84F17B79B339}"/>
                    </a:ext>
                  </a:extLst>
                </p:cNvPr>
                <p:cNvSpPr/>
                <p:nvPr/>
              </p:nvSpPr>
              <p:spPr>
                <a:xfrm rot="20584246">
                  <a:off x="2179791" y="9371478"/>
                  <a:ext cx="152752" cy="157346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3" name="Rectangle: Top Corners Rounded 192">
                  <a:extLst>
                    <a:ext uri="{FF2B5EF4-FFF2-40B4-BE49-F238E27FC236}">
                      <a16:creationId xmlns:a16="http://schemas.microsoft.com/office/drawing/2014/main" id="{F92F5375-666B-4054-A666-479513CFF9E0}"/>
                    </a:ext>
                  </a:extLst>
                </p:cNvPr>
                <p:cNvSpPr/>
                <p:nvPr/>
              </p:nvSpPr>
              <p:spPr>
                <a:xfrm>
                  <a:off x="721184" y="1148874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667B84C3-5FC5-4B43-BB5F-AB01B19C80D8}"/>
                  </a:ext>
                </a:extLst>
              </p:cNvPr>
              <p:cNvSpPr/>
              <p:nvPr/>
            </p:nvSpPr>
            <p:spPr>
              <a:xfrm>
                <a:off x="4174397" y="6556834"/>
                <a:ext cx="1585347" cy="4913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6D813DB9-FFCC-4B43-B5A8-493CD9E36C7C}"/>
                  </a:ext>
                </a:extLst>
              </p:cNvPr>
              <p:cNvGrpSpPr/>
              <p:nvPr/>
            </p:nvGrpSpPr>
            <p:grpSpPr>
              <a:xfrm>
                <a:off x="4637717" y="6697094"/>
                <a:ext cx="929439" cy="1295882"/>
                <a:chOff x="4637717" y="6697094"/>
                <a:chExt cx="929439" cy="1295882"/>
              </a:xfrm>
            </p:grpSpPr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B6640ABC-0FB6-4DA0-95A1-8FAB08C5337F}"/>
                    </a:ext>
                  </a:extLst>
                </p:cNvPr>
                <p:cNvSpPr/>
                <p:nvPr/>
              </p:nvSpPr>
              <p:spPr>
                <a:xfrm rot="20615175" flipH="1">
                  <a:off x="4843313" y="6890009"/>
                  <a:ext cx="723843" cy="1102967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EC34EE6F-E65C-4F7E-B6A9-22A16048D8C1}"/>
                    </a:ext>
                  </a:extLst>
                </p:cNvPr>
                <p:cNvSpPr/>
                <p:nvPr/>
              </p:nvSpPr>
              <p:spPr>
                <a:xfrm rot="20615175" flipH="1">
                  <a:off x="4739863" y="6808157"/>
                  <a:ext cx="620869" cy="1044270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B08A5479-7874-4399-827A-831405301F5F}"/>
                    </a:ext>
                  </a:extLst>
                </p:cNvPr>
                <p:cNvSpPr/>
                <p:nvPr/>
              </p:nvSpPr>
              <p:spPr>
                <a:xfrm rot="20615175" flipH="1">
                  <a:off x="4637717" y="6697094"/>
                  <a:ext cx="525407" cy="978301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6E07F3E-8E00-40D6-BDA0-613F019BC53F}"/>
                  </a:ext>
                </a:extLst>
              </p:cNvPr>
              <p:cNvSpPr/>
              <p:nvPr/>
            </p:nvSpPr>
            <p:spPr>
              <a:xfrm rot="5400000">
                <a:off x="4796444" y="7194906"/>
                <a:ext cx="1585338" cy="520197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E3C193F3-41A1-4BF6-B56C-5AD1C1F5EB24}"/>
                </a:ext>
              </a:extLst>
            </p:cNvPr>
            <p:cNvSpPr/>
            <p:nvPr/>
          </p:nvSpPr>
          <p:spPr>
            <a:xfrm flipH="1">
              <a:off x="4810151" y="4387594"/>
              <a:ext cx="74159" cy="736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6EE0858B-13AE-4D51-95C2-E02163469F5F}"/>
                </a:ext>
              </a:extLst>
            </p:cNvPr>
            <p:cNvSpPr/>
            <p:nvPr/>
          </p:nvSpPr>
          <p:spPr>
            <a:xfrm flipH="1">
              <a:off x="4807205" y="4403000"/>
              <a:ext cx="36534" cy="3628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9" name="Arc 198">
              <a:extLst>
                <a:ext uri="{FF2B5EF4-FFF2-40B4-BE49-F238E27FC236}">
                  <a16:creationId xmlns:a16="http://schemas.microsoft.com/office/drawing/2014/main" id="{8407FB73-5F15-484A-9CCF-FDBB8B646BB9}"/>
                </a:ext>
              </a:extLst>
            </p:cNvPr>
            <p:cNvSpPr/>
            <p:nvPr/>
          </p:nvSpPr>
          <p:spPr>
            <a:xfrm rot="20938561">
              <a:off x="4753072" y="4343210"/>
              <a:ext cx="145694" cy="86374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40" y="3076583"/>
            <a:ext cx="1103603" cy="1735963"/>
            <a:chOff x="1074869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9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7342761">
                  <a:off x="3963525" y="6451277"/>
                  <a:ext cx="649908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263622" y="589763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150324" y="5900563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8856" y="406087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FCDB4A76-F1D1-4588-8C2B-A88432C17FE7}"/>
              </a:ext>
            </a:extLst>
          </p:cNvPr>
          <p:cNvSpPr/>
          <p:nvPr/>
        </p:nvSpPr>
        <p:spPr>
          <a:xfrm rot="10009664">
            <a:off x="5527710" y="4282467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9" name="emojimouth">
            <a:hlinkClick r:id="" action="ppaction://media"/>
            <a:extLst>
              <a:ext uri="{FF2B5EF4-FFF2-40B4-BE49-F238E27FC236}">
                <a16:creationId xmlns:a16="http://schemas.microsoft.com/office/drawing/2014/main" id="{C25CD136-3658-4404-9B7F-E7BCA91254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2"/>
          <a:srcRect l="49010" t="20632" r="43027" b="69011"/>
          <a:stretch/>
        </p:blipFill>
        <p:spPr>
          <a:xfrm flipH="1">
            <a:off x="6919063" y="3848510"/>
            <a:ext cx="129894" cy="95027"/>
          </a:xfrm>
          <a:prstGeom prst="rect">
            <a:avLst/>
          </a:prstGeom>
        </p:spPr>
      </p:pic>
      <p:pic>
        <p:nvPicPr>
          <p:cNvPr id="6" name="AIVoiceGenerator_com_11-12-2024T14_50_11_ D">
            <a:hlinkClick r:id="" action="ppaction://media"/>
            <a:extLst>
              <a:ext uri="{FF2B5EF4-FFF2-40B4-BE49-F238E27FC236}">
                <a16:creationId xmlns:a16="http://schemas.microsoft.com/office/drawing/2014/main" id="{E77D9349-84DB-4CCD-8007-32499BB010A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8" name="sarcastic-cough-211723">
            <a:hlinkClick r:id="" action="ppaction://media"/>
            <a:extLst>
              <a:ext uri="{FF2B5EF4-FFF2-40B4-BE49-F238E27FC236}">
                <a16:creationId xmlns:a16="http://schemas.microsoft.com/office/drawing/2014/main" id="{AF9FF620-2B2D-4134-B6C9-6A15D7B78F4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1" name="AIVoiceGenerator_com_11-12-2024T14_50_26_ D">
            <a:hlinkClick r:id="" action="ppaction://media"/>
            <a:extLst>
              <a:ext uri="{FF2B5EF4-FFF2-40B4-BE49-F238E27FC236}">
                <a16:creationId xmlns:a16="http://schemas.microsoft.com/office/drawing/2014/main" id="{1056434A-2BE8-4F1E-B9C6-53BF77BCA0C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655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4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265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665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0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video>
              <p:cMediaNode vol="80000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B31D057-1D5F-4ADC-B01E-44C1EAF3E0F1}"/>
              </a:ext>
            </a:extLst>
          </p:cNvPr>
          <p:cNvGrpSpPr/>
          <p:nvPr/>
        </p:nvGrpSpPr>
        <p:grpSpPr>
          <a:xfrm>
            <a:off x="1367737" y="2245196"/>
            <a:ext cx="2116777" cy="3329685"/>
            <a:chOff x="1367737" y="2245196"/>
            <a:chExt cx="2116777" cy="3329685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267CC92-ECF7-4BDA-8F50-744F3B052758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094497" y="2654773"/>
              <a:chExt cx="2211508" cy="3478690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B14D0F5C-F9EE-4FEE-982B-CF7E729EB46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887579BF-44A3-412C-A93B-38088A2EED42}"/>
                    </a:ext>
                  </a:extLst>
                </p:cNvPr>
                <p:cNvSpPr/>
                <p:nvPr/>
              </p:nvSpPr>
              <p:spPr>
                <a:xfrm rot="1927399">
                  <a:off x="3958934" y="6377448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0CB1C8EB-614B-476A-B338-A70E0190922F}"/>
                    </a:ext>
                  </a:extLst>
                </p:cNvPr>
                <p:cNvCxnSpPr>
                  <a:cxnSpLocks/>
                  <a:endCxn id="146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5348D847-CDEA-43D1-B79E-80D1935810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143" name="Oval 142">
                  <a:extLst>
                    <a:ext uri="{FF2B5EF4-FFF2-40B4-BE49-F238E27FC236}">
                      <a16:creationId xmlns:a16="http://schemas.microsoft.com/office/drawing/2014/main" id="{67D3F01A-E82B-4176-9495-E8302D003798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Rectangle: Top Corners Rounded 144">
                  <a:extLst>
                    <a:ext uri="{FF2B5EF4-FFF2-40B4-BE49-F238E27FC236}">
                      <a16:creationId xmlns:a16="http://schemas.microsoft.com/office/drawing/2014/main" id="{9982C0C0-F269-4641-B9B1-62409FA9DD15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6" name="Rectangle: Top Corners Rounded 145">
                  <a:extLst>
                    <a:ext uri="{FF2B5EF4-FFF2-40B4-BE49-F238E27FC236}">
                      <a16:creationId xmlns:a16="http://schemas.microsoft.com/office/drawing/2014/main" id="{570EB7D0-5A11-4529-BB6D-511C6997C54C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9" name="Freeform: Shape 148">
                  <a:extLst>
                    <a:ext uri="{FF2B5EF4-FFF2-40B4-BE49-F238E27FC236}">
                      <a16:creationId xmlns:a16="http://schemas.microsoft.com/office/drawing/2014/main" id="{62B2F719-3106-413F-89C2-FE714D9F4A3E}"/>
                    </a:ext>
                  </a:extLst>
                </p:cNvPr>
                <p:cNvSpPr/>
                <p:nvPr/>
              </p:nvSpPr>
              <p:spPr>
                <a:xfrm rot="420143" flipH="1">
                  <a:off x="4692176" y="6088586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630D42E2-B275-489C-88E9-412A2AA8B6B5}"/>
                    </a:ext>
                  </a:extLst>
                </p:cNvPr>
                <p:cNvSpPr/>
                <p:nvPr/>
              </p:nvSpPr>
              <p:spPr>
                <a:xfrm>
                  <a:off x="5150324" y="5900563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8038BF4A-19A8-485E-A1FB-C068F10B94AC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7D45F0D8-AD57-4B2F-B89B-11EF8B2735A4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983594A8-95FE-410C-901F-6CBE11A272AB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66E7ECD9-EDD8-430D-B89B-82F6969871F6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9C4DD9AB-3BF8-4C78-B97A-1C527656F522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BFD7ADA-5E58-41B0-9C17-F5D6F4F9D75B}"/>
                </a:ext>
              </a:extLst>
            </p:cNvPr>
            <p:cNvSpPr/>
            <p:nvPr/>
          </p:nvSpPr>
          <p:spPr>
            <a:xfrm rot="10630958" flipH="1">
              <a:off x="1820500" y="3240544"/>
              <a:ext cx="267035" cy="116097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5F9EF115-1853-4DC3-912A-F6EA88D12FB0}"/>
              </a:ext>
            </a:extLst>
          </p:cNvPr>
          <p:cNvSpPr/>
          <p:nvPr/>
        </p:nvSpPr>
        <p:spPr>
          <a:xfrm>
            <a:off x="16154071" y="-3147538"/>
            <a:ext cx="1652444" cy="1439073"/>
          </a:xfrm>
          <a:custGeom>
            <a:avLst/>
            <a:gdLst>
              <a:gd name="connsiteX0" fmla="*/ 826222 w 1652444"/>
              <a:gd name="connsiteY0" fmla="*/ 0 h 1439073"/>
              <a:gd name="connsiteX1" fmla="*/ 1633702 w 1652444"/>
              <a:gd name="connsiteY1" fmla="*/ 640903 h 1439073"/>
              <a:gd name="connsiteX2" fmla="*/ 1652444 w 1652444"/>
              <a:gd name="connsiteY2" fmla="*/ 719537 h 1439073"/>
              <a:gd name="connsiteX3" fmla="*/ 1633702 w 1652444"/>
              <a:gd name="connsiteY3" fmla="*/ 798170 h 1439073"/>
              <a:gd name="connsiteX4" fmla="*/ 826222 w 1652444"/>
              <a:gd name="connsiteY4" fmla="*/ 1439073 h 1439073"/>
              <a:gd name="connsiteX5" fmla="*/ 18742 w 1652444"/>
              <a:gd name="connsiteY5" fmla="*/ 798170 h 1439073"/>
              <a:gd name="connsiteX6" fmla="*/ 0 w 1652444"/>
              <a:gd name="connsiteY6" fmla="*/ 719537 h 1439073"/>
              <a:gd name="connsiteX7" fmla="*/ 18742 w 1652444"/>
              <a:gd name="connsiteY7" fmla="*/ 640903 h 1439073"/>
              <a:gd name="connsiteX8" fmla="*/ 826222 w 1652444"/>
              <a:gd name="connsiteY8" fmla="*/ 0 h 1439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2444" h="1439073">
                <a:moveTo>
                  <a:pt x="826222" y="0"/>
                </a:moveTo>
                <a:cubicBezTo>
                  <a:pt x="1205621" y="0"/>
                  <a:pt x="1526653" y="269597"/>
                  <a:pt x="1633702" y="640903"/>
                </a:cubicBezTo>
                <a:lnTo>
                  <a:pt x="1652444" y="719537"/>
                </a:lnTo>
                <a:lnTo>
                  <a:pt x="1633702" y="798170"/>
                </a:lnTo>
                <a:cubicBezTo>
                  <a:pt x="1526653" y="1169476"/>
                  <a:pt x="1205621" y="1439073"/>
                  <a:pt x="826222" y="1439073"/>
                </a:cubicBezTo>
                <a:cubicBezTo>
                  <a:pt x="446823" y="1439073"/>
                  <a:pt x="125791" y="1169476"/>
                  <a:pt x="18742" y="798170"/>
                </a:cubicBezTo>
                <a:lnTo>
                  <a:pt x="0" y="719537"/>
                </a:lnTo>
                <a:lnTo>
                  <a:pt x="18742" y="640903"/>
                </a:lnTo>
                <a:cubicBezTo>
                  <a:pt x="125791" y="269597"/>
                  <a:pt x="446823" y="0"/>
                  <a:pt x="82622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F641BB22-BCDE-464A-81FE-DFFE860D7F5D}"/>
              </a:ext>
            </a:extLst>
          </p:cNvPr>
          <p:cNvSpPr/>
          <p:nvPr/>
        </p:nvSpPr>
        <p:spPr>
          <a:xfrm>
            <a:off x="14019518" y="-2118146"/>
            <a:ext cx="1690984" cy="1104759"/>
          </a:xfrm>
          <a:custGeom>
            <a:avLst/>
            <a:gdLst>
              <a:gd name="connsiteX0" fmla="*/ 19270 w 1690984"/>
              <a:gd name="connsiteY0" fmla="*/ 0 h 1104759"/>
              <a:gd name="connsiteX1" fmla="*/ 38012 w 1690984"/>
              <a:gd name="connsiteY1" fmla="*/ 78633 h 1104759"/>
              <a:gd name="connsiteX2" fmla="*/ 845492 w 1690984"/>
              <a:gd name="connsiteY2" fmla="*/ 719536 h 1104759"/>
              <a:gd name="connsiteX3" fmla="*/ 1652972 w 1690984"/>
              <a:gd name="connsiteY3" fmla="*/ 78633 h 1104759"/>
              <a:gd name="connsiteX4" fmla="*/ 1671714 w 1690984"/>
              <a:gd name="connsiteY4" fmla="*/ 0 h 1104759"/>
              <a:gd name="connsiteX5" fmla="*/ 1673807 w 1690984"/>
              <a:gd name="connsiteY5" fmla="*/ 8781 h 1104759"/>
              <a:gd name="connsiteX6" fmla="*/ 1690984 w 1690984"/>
              <a:gd name="connsiteY6" fmla="*/ 192611 h 1104759"/>
              <a:gd name="connsiteX7" fmla="*/ 845492 w 1690984"/>
              <a:gd name="connsiteY7" fmla="*/ 1104759 h 1104759"/>
              <a:gd name="connsiteX8" fmla="*/ 0 w 1690984"/>
              <a:gd name="connsiteY8" fmla="*/ 192611 h 1104759"/>
              <a:gd name="connsiteX9" fmla="*/ 17177 w 1690984"/>
              <a:gd name="connsiteY9" fmla="*/ 8781 h 1104759"/>
              <a:gd name="connsiteX10" fmla="*/ 19270 w 1690984"/>
              <a:gd name="connsiteY10" fmla="*/ 0 h 1104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90984" h="1104759">
                <a:moveTo>
                  <a:pt x="19270" y="0"/>
                </a:moveTo>
                <a:lnTo>
                  <a:pt x="38012" y="78633"/>
                </a:lnTo>
                <a:cubicBezTo>
                  <a:pt x="145061" y="449939"/>
                  <a:pt x="466093" y="719536"/>
                  <a:pt x="845492" y="719536"/>
                </a:cubicBezTo>
                <a:cubicBezTo>
                  <a:pt x="1224891" y="719536"/>
                  <a:pt x="1545923" y="449939"/>
                  <a:pt x="1652972" y="78633"/>
                </a:cubicBezTo>
                <a:lnTo>
                  <a:pt x="1671714" y="0"/>
                </a:lnTo>
                <a:lnTo>
                  <a:pt x="1673807" y="8781"/>
                </a:lnTo>
                <a:cubicBezTo>
                  <a:pt x="1685069" y="68160"/>
                  <a:pt x="1690984" y="129640"/>
                  <a:pt x="1690984" y="192611"/>
                </a:cubicBezTo>
                <a:cubicBezTo>
                  <a:pt x="1690984" y="696376"/>
                  <a:pt x="1312444" y="1104759"/>
                  <a:pt x="845492" y="1104759"/>
                </a:cubicBezTo>
                <a:cubicBezTo>
                  <a:pt x="378540" y="1104759"/>
                  <a:pt x="0" y="696376"/>
                  <a:pt x="0" y="192611"/>
                </a:cubicBezTo>
                <a:cubicBezTo>
                  <a:pt x="0" y="129640"/>
                  <a:pt x="5915" y="68160"/>
                  <a:pt x="17177" y="8781"/>
                </a:cubicBezTo>
                <a:lnTo>
                  <a:pt x="1927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9856E2CF-90E0-4FE5-9C99-99EEDA8007EB}"/>
              </a:ext>
            </a:extLst>
          </p:cNvPr>
          <p:cNvGrpSpPr/>
          <p:nvPr/>
        </p:nvGrpSpPr>
        <p:grpSpPr>
          <a:xfrm>
            <a:off x="2352713" y="4177027"/>
            <a:ext cx="721640" cy="899889"/>
            <a:chOff x="16034433" y="-703094"/>
            <a:chExt cx="1982147" cy="2471750"/>
          </a:xfrm>
          <a:scene3d>
            <a:camera prst="orthographicFront">
              <a:rot lat="0" lon="1499994" rev="0"/>
            </a:camera>
            <a:lightRig rig="threePt" dir="t"/>
          </a:scene3d>
        </p:grpSpPr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798D4AED-2BD1-4792-9711-7AB6EF153904}"/>
                </a:ext>
              </a:extLst>
            </p:cNvPr>
            <p:cNvSpPr/>
            <p:nvPr/>
          </p:nvSpPr>
          <p:spPr>
            <a:xfrm>
              <a:off x="16249932" y="-703094"/>
              <a:ext cx="1690984" cy="1104760"/>
            </a:xfrm>
            <a:custGeom>
              <a:avLst/>
              <a:gdLst>
                <a:gd name="connsiteX0" fmla="*/ 845492 w 1690984"/>
                <a:gd name="connsiteY0" fmla="*/ 0 h 1104760"/>
                <a:gd name="connsiteX1" fmla="*/ 1690984 w 1690984"/>
                <a:gd name="connsiteY1" fmla="*/ 912148 h 1104760"/>
                <a:gd name="connsiteX2" fmla="*/ 1673807 w 1690984"/>
                <a:gd name="connsiteY2" fmla="*/ 1095978 h 1104760"/>
                <a:gd name="connsiteX3" fmla="*/ 1671714 w 1690984"/>
                <a:gd name="connsiteY3" fmla="*/ 1104760 h 1104760"/>
                <a:gd name="connsiteX4" fmla="*/ 1652972 w 1690984"/>
                <a:gd name="connsiteY4" fmla="*/ 1026126 h 1104760"/>
                <a:gd name="connsiteX5" fmla="*/ 845492 w 1690984"/>
                <a:gd name="connsiteY5" fmla="*/ 385223 h 1104760"/>
                <a:gd name="connsiteX6" fmla="*/ 38012 w 1690984"/>
                <a:gd name="connsiteY6" fmla="*/ 1026126 h 1104760"/>
                <a:gd name="connsiteX7" fmla="*/ 19270 w 1690984"/>
                <a:gd name="connsiteY7" fmla="*/ 1104760 h 1104760"/>
                <a:gd name="connsiteX8" fmla="*/ 17177 w 1690984"/>
                <a:gd name="connsiteY8" fmla="*/ 1095978 h 1104760"/>
                <a:gd name="connsiteX9" fmla="*/ 0 w 1690984"/>
                <a:gd name="connsiteY9" fmla="*/ 912148 h 1104760"/>
                <a:gd name="connsiteX10" fmla="*/ 845492 w 1690984"/>
                <a:gd name="connsiteY10" fmla="*/ 0 h 110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90984" h="1104760">
                  <a:moveTo>
                    <a:pt x="845492" y="0"/>
                  </a:moveTo>
                  <a:cubicBezTo>
                    <a:pt x="1312444" y="0"/>
                    <a:pt x="1690984" y="408383"/>
                    <a:pt x="1690984" y="912148"/>
                  </a:cubicBezTo>
                  <a:cubicBezTo>
                    <a:pt x="1690984" y="975119"/>
                    <a:pt x="1685069" y="1036599"/>
                    <a:pt x="1673807" y="1095978"/>
                  </a:cubicBezTo>
                  <a:lnTo>
                    <a:pt x="1671714" y="1104760"/>
                  </a:lnTo>
                  <a:lnTo>
                    <a:pt x="1652972" y="1026126"/>
                  </a:lnTo>
                  <a:cubicBezTo>
                    <a:pt x="1545923" y="654820"/>
                    <a:pt x="1224891" y="385223"/>
                    <a:pt x="845492" y="385223"/>
                  </a:cubicBezTo>
                  <a:cubicBezTo>
                    <a:pt x="466093" y="385223"/>
                    <a:pt x="145061" y="654820"/>
                    <a:pt x="38012" y="1026126"/>
                  </a:cubicBezTo>
                  <a:lnTo>
                    <a:pt x="19270" y="1104760"/>
                  </a:lnTo>
                  <a:lnTo>
                    <a:pt x="17177" y="1095978"/>
                  </a:lnTo>
                  <a:cubicBezTo>
                    <a:pt x="5915" y="1036599"/>
                    <a:pt x="0" y="975119"/>
                    <a:pt x="0" y="912148"/>
                  </a:cubicBezTo>
                  <a:cubicBezTo>
                    <a:pt x="0" y="408383"/>
                    <a:pt x="378540" y="0"/>
                    <a:pt x="845492" y="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  <a:sp3d extrusionH="88900"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22E09FD-7B10-4544-A410-7343C29EE6D8}"/>
                </a:ext>
              </a:extLst>
            </p:cNvPr>
            <p:cNvSpPr/>
            <p:nvPr/>
          </p:nvSpPr>
          <p:spPr>
            <a:xfrm>
              <a:off x="16034433" y="233253"/>
              <a:ext cx="1982147" cy="15354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  <a:sp3d extrusionH="336550"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3BE61149-B1D7-4181-A974-39323A933AA3}"/>
                </a:ext>
              </a:extLst>
            </p:cNvPr>
            <p:cNvGrpSpPr/>
            <p:nvPr/>
          </p:nvGrpSpPr>
          <p:grpSpPr>
            <a:xfrm>
              <a:off x="16722264" y="578633"/>
              <a:ext cx="606483" cy="674200"/>
              <a:chOff x="14931394" y="1860313"/>
              <a:chExt cx="1671680" cy="1858331"/>
            </a:xfrm>
            <a:solidFill>
              <a:schemeClr val="accent4">
                <a:lumMod val="75000"/>
              </a:schemeClr>
            </a:solidFill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40A65899-5825-403D-A487-9731DFE40A2E}"/>
                  </a:ext>
                </a:extLst>
              </p:cNvPr>
              <p:cNvGrpSpPr/>
              <p:nvPr/>
            </p:nvGrpSpPr>
            <p:grpSpPr>
              <a:xfrm>
                <a:off x="14931394" y="1865923"/>
                <a:ext cx="1499476" cy="1852721"/>
                <a:chOff x="14931394" y="1896571"/>
                <a:chExt cx="1499476" cy="1852721"/>
              </a:xfrm>
              <a:grpFill/>
            </p:grpSpPr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34F0DACB-3A2C-4B87-B2B5-D44DE5DC0F80}"/>
                    </a:ext>
                  </a:extLst>
                </p:cNvPr>
                <p:cNvGrpSpPr/>
                <p:nvPr/>
              </p:nvGrpSpPr>
              <p:grpSpPr>
                <a:xfrm rot="19519667">
                  <a:off x="14931394" y="1896571"/>
                  <a:ext cx="1429851" cy="1852721"/>
                  <a:chOff x="15154740" y="1894653"/>
                  <a:chExt cx="1429851" cy="1852721"/>
                </a:xfrm>
                <a:grpFill/>
              </p:grpSpPr>
              <p:cxnSp>
                <p:nvCxnSpPr>
                  <p:cNvPr id="161" name="Straight Connector 160">
                    <a:extLst>
                      <a:ext uri="{FF2B5EF4-FFF2-40B4-BE49-F238E27FC236}">
                        <a16:creationId xmlns:a16="http://schemas.microsoft.com/office/drawing/2014/main" id="{B92944F2-AD35-4CE4-847B-3FCA27D164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2080333">
                    <a:off x="15154740" y="2239832"/>
                    <a:ext cx="1429851" cy="1507542"/>
                  </a:xfrm>
                  <a:prstGeom prst="lin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2" name="Isosceles Triangle 161">
                    <a:extLst>
                      <a:ext uri="{FF2B5EF4-FFF2-40B4-BE49-F238E27FC236}">
                        <a16:creationId xmlns:a16="http://schemas.microsoft.com/office/drawing/2014/main" id="{AD0EF9E6-6294-43F4-B5F8-A14ABC8AD6CF}"/>
                      </a:ext>
                    </a:extLst>
                  </p:cNvPr>
                  <p:cNvSpPr/>
                  <p:nvPr/>
                </p:nvSpPr>
                <p:spPr>
                  <a:xfrm rot="21228941">
                    <a:off x="15637239" y="1894653"/>
                    <a:ext cx="190321" cy="487231"/>
                  </a:xfrm>
                  <a:prstGeom prst="triangle">
                    <a:avLst>
                      <a:gd name="adj" fmla="val 48081"/>
                    </a:avLst>
                  </a:pr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7C3DEEC3-AA4E-492F-A87C-1E23FA2CC7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154071" y="3396855"/>
                  <a:ext cx="276799" cy="304132"/>
                </a:xfrm>
                <a:prstGeom prst="line">
                  <a:avLst/>
                </a:prstGeom>
                <a:grpFill/>
                <a:ln w="7620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2BC954AB-A180-4763-B98B-C94F856995AA}"/>
                  </a:ext>
                </a:extLst>
              </p:cNvPr>
              <p:cNvGrpSpPr/>
              <p:nvPr/>
            </p:nvGrpSpPr>
            <p:grpSpPr>
              <a:xfrm flipH="1">
                <a:off x="15103598" y="1860313"/>
                <a:ext cx="1499476" cy="1852721"/>
                <a:chOff x="14931394" y="1896571"/>
                <a:chExt cx="1499476" cy="1852721"/>
              </a:xfrm>
              <a:grpFill/>
            </p:grpSpPr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504C98F3-4708-49DF-B85D-1BD2D8CC2FB6}"/>
                    </a:ext>
                  </a:extLst>
                </p:cNvPr>
                <p:cNvGrpSpPr/>
                <p:nvPr/>
              </p:nvGrpSpPr>
              <p:grpSpPr>
                <a:xfrm rot="19519667">
                  <a:off x="14931394" y="1896571"/>
                  <a:ext cx="1429851" cy="1852721"/>
                  <a:chOff x="15154740" y="1894653"/>
                  <a:chExt cx="1429851" cy="1852721"/>
                </a:xfrm>
                <a:grpFill/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43287932-CB38-489F-BD26-936DBC3CAFB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2080333">
                    <a:off x="15154740" y="2239832"/>
                    <a:ext cx="1429851" cy="1507542"/>
                  </a:xfrm>
                  <a:prstGeom prst="lin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0" name="Isosceles Triangle 169">
                    <a:extLst>
                      <a:ext uri="{FF2B5EF4-FFF2-40B4-BE49-F238E27FC236}">
                        <a16:creationId xmlns:a16="http://schemas.microsoft.com/office/drawing/2014/main" id="{09361E77-521F-4385-AAAA-88144D80E173}"/>
                      </a:ext>
                    </a:extLst>
                  </p:cNvPr>
                  <p:cNvSpPr/>
                  <p:nvPr/>
                </p:nvSpPr>
                <p:spPr>
                  <a:xfrm rot="21228941">
                    <a:off x="15637239" y="1894653"/>
                    <a:ext cx="190321" cy="487231"/>
                  </a:xfrm>
                  <a:prstGeom prst="triangle">
                    <a:avLst>
                      <a:gd name="adj" fmla="val 48081"/>
                    </a:avLst>
                  </a:pr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A79CC6E5-A1A3-4702-9D02-0A94CA448E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154071" y="3396855"/>
                  <a:ext cx="276799" cy="304132"/>
                </a:xfrm>
                <a:prstGeom prst="line">
                  <a:avLst/>
                </a:prstGeom>
                <a:grpFill/>
                <a:ln w="7620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1867C46-36B7-4581-BCDD-54ADE34F32F9}"/>
                  </a:ext>
                </a:extLst>
              </p:cNvPr>
              <p:cNvSpPr/>
              <p:nvPr/>
            </p:nvSpPr>
            <p:spPr>
              <a:xfrm>
                <a:off x="15577240" y="2796942"/>
                <a:ext cx="345411" cy="327893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8" name="Freeform: Shape 177">
            <a:extLst>
              <a:ext uri="{FF2B5EF4-FFF2-40B4-BE49-F238E27FC236}">
                <a16:creationId xmlns:a16="http://schemas.microsoft.com/office/drawing/2014/main" id="{389453E6-1A91-4933-907B-C977B1895AF5}"/>
              </a:ext>
            </a:extLst>
          </p:cNvPr>
          <p:cNvSpPr/>
          <p:nvPr/>
        </p:nvSpPr>
        <p:spPr>
          <a:xfrm rot="19139791" flipH="1">
            <a:off x="2627580" y="3870863"/>
            <a:ext cx="460067" cy="319629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0 h 485827"/>
              <a:gd name="connsiteX1" fmla="*/ 533400 w 620241"/>
              <a:gd name="connsiteY1" fmla="*/ 409575 h 485827"/>
              <a:gd name="connsiteX2" fmla="*/ 619125 w 620241"/>
              <a:gd name="connsiteY2" fmla="*/ 485775 h 485827"/>
              <a:gd name="connsiteX3" fmla="*/ 619125 w 620241"/>
              <a:gd name="connsiteY3" fmla="*/ 485775 h 485827"/>
              <a:gd name="connsiteX0" fmla="*/ 0 w 723830"/>
              <a:gd name="connsiteY0" fmla="*/ 0 h 1002839"/>
              <a:gd name="connsiteX1" fmla="*/ 633604 w 723830"/>
              <a:gd name="connsiteY1" fmla="*/ 903446 h 1002839"/>
              <a:gd name="connsiteX2" fmla="*/ 719329 w 723830"/>
              <a:gd name="connsiteY2" fmla="*/ 979646 h 1002839"/>
              <a:gd name="connsiteX3" fmla="*/ 719329 w 723830"/>
              <a:gd name="connsiteY3" fmla="*/ 979646 h 1002839"/>
              <a:gd name="connsiteX0" fmla="*/ 0 w 719414"/>
              <a:gd name="connsiteY0" fmla="*/ 0 h 979646"/>
              <a:gd name="connsiteX1" fmla="*/ 168042 w 719414"/>
              <a:gd name="connsiteY1" fmla="*/ 596585 h 979646"/>
              <a:gd name="connsiteX2" fmla="*/ 633604 w 719414"/>
              <a:gd name="connsiteY2" fmla="*/ 903446 h 979646"/>
              <a:gd name="connsiteX3" fmla="*/ 719329 w 719414"/>
              <a:gd name="connsiteY3" fmla="*/ 979646 h 979646"/>
              <a:gd name="connsiteX4" fmla="*/ 719329 w 719414"/>
              <a:gd name="connsiteY4" fmla="*/ 979646 h 979646"/>
              <a:gd name="connsiteX0" fmla="*/ 0 w 551372"/>
              <a:gd name="connsiteY0" fmla="*/ 0 h 383061"/>
              <a:gd name="connsiteX1" fmla="*/ 465562 w 551372"/>
              <a:gd name="connsiteY1" fmla="*/ 306861 h 383061"/>
              <a:gd name="connsiteX2" fmla="*/ 551287 w 551372"/>
              <a:gd name="connsiteY2" fmla="*/ 383061 h 383061"/>
              <a:gd name="connsiteX3" fmla="*/ 551287 w 551372"/>
              <a:gd name="connsiteY3" fmla="*/ 383061 h 383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1372" h="383061">
                <a:moveTo>
                  <a:pt x="0" y="0"/>
                </a:moveTo>
                <a:cubicBezTo>
                  <a:pt x="105601" y="150574"/>
                  <a:pt x="373681" y="243018"/>
                  <a:pt x="465562" y="306861"/>
                </a:cubicBezTo>
                <a:cubicBezTo>
                  <a:pt x="557443" y="370705"/>
                  <a:pt x="551287" y="383061"/>
                  <a:pt x="551287" y="383061"/>
                </a:cubicBezTo>
                <a:lnTo>
                  <a:pt x="551287" y="383061"/>
                </a:ln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1433EC4B-0274-4824-A0DA-652FE5C55DA3}"/>
              </a:ext>
            </a:extLst>
          </p:cNvPr>
          <p:cNvGrpSpPr/>
          <p:nvPr/>
        </p:nvGrpSpPr>
        <p:grpSpPr>
          <a:xfrm>
            <a:off x="1402509" y="2964549"/>
            <a:ext cx="1575406" cy="482402"/>
            <a:chOff x="3190352" y="3130649"/>
            <a:chExt cx="641101" cy="196310"/>
          </a:xfrm>
        </p:grpSpPr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BC2C1732-77EE-4D9D-9A15-30DE04D29345}"/>
                </a:ext>
              </a:extLst>
            </p:cNvPr>
            <p:cNvSpPr/>
            <p:nvPr/>
          </p:nvSpPr>
          <p:spPr>
            <a:xfrm>
              <a:off x="3333841" y="3160407"/>
              <a:ext cx="113663" cy="112898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06DA4572-CF51-481D-BB25-47D3EC517B4F}"/>
                </a:ext>
              </a:extLst>
            </p:cNvPr>
            <p:cNvSpPr/>
            <p:nvPr/>
          </p:nvSpPr>
          <p:spPr>
            <a:xfrm>
              <a:off x="3717790" y="3160406"/>
              <a:ext cx="113663" cy="112898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CC9658F-F8D5-49DB-81C4-0BA53AEA73C6}"/>
                </a:ext>
              </a:extLst>
            </p:cNvPr>
            <p:cNvSpPr/>
            <p:nvPr/>
          </p:nvSpPr>
          <p:spPr>
            <a:xfrm>
              <a:off x="3365571" y="3198297"/>
              <a:ext cx="43505" cy="56755"/>
            </a:xfrm>
            <a:prstGeom prst="ellipse">
              <a:avLst/>
            </a:pr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66609863-A96D-4659-AAF7-528CA25A3F9A}"/>
                </a:ext>
              </a:extLst>
            </p:cNvPr>
            <p:cNvSpPr/>
            <p:nvPr/>
          </p:nvSpPr>
          <p:spPr>
            <a:xfrm>
              <a:off x="3728850" y="3202810"/>
              <a:ext cx="43505" cy="56755"/>
            </a:xfrm>
            <a:prstGeom prst="ellipse">
              <a:avLst/>
            </a:pr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4" name="Arc 183">
              <a:extLst>
                <a:ext uri="{FF2B5EF4-FFF2-40B4-BE49-F238E27FC236}">
                  <a16:creationId xmlns:a16="http://schemas.microsoft.com/office/drawing/2014/main" id="{26833007-73D1-46F0-A7A4-397FE574B170}"/>
                </a:ext>
              </a:extLst>
            </p:cNvPr>
            <p:cNvSpPr/>
            <p:nvPr/>
          </p:nvSpPr>
          <p:spPr>
            <a:xfrm rot="21298113">
              <a:off x="3190352" y="3130649"/>
              <a:ext cx="270850" cy="5211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Arc 184">
              <a:extLst>
                <a:ext uri="{FF2B5EF4-FFF2-40B4-BE49-F238E27FC236}">
                  <a16:creationId xmlns:a16="http://schemas.microsoft.com/office/drawing/2014/main" id="{87B3BB7C-DBD0-478C-A903-9EE22389BEE3}"/>
                </a:ext>
              </a:extLst>
            </p:cNvPr>
            <p:cNvSpPr/>
            <p:nvPr/>
          </p:nvSpPr>
          <p:spPr>
            <a:xfrm rot="20452468">
              <a:off x="3605139" y="3131941"/>
              <a:ext cx="220507" cy="525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Arc 185">
              <a:extLst>
                <a:ext uri="{FF2B5EF4-FFF2-40B4-BE49-F238E27FC236}">
                  <a16:creationId xmlns:a16="http://schemas.microsoft.com/office/drawing/2014/main" id="{703CE9EB-287C-4C12-91B1-C2559116EC7A}"/>
                </a:ext>
              </a:extLst>
            </p:cNvPr>
            <p:cNvSpPr/>
            <p:nvPr/>
          </p:nvSpPr>
          <p:spPr>
            <a:xfrm rot="21146177">
              <a:off x="3610024" y="3273849"/>
              <a:ext cx="220507" cy="525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7" name="Arc 186">
              <a:extLst>
                <a:ext uri="{FF2B5EF4-FFF2-40B4-BE49-F238E27FC236}">
                  <a16:creationId xmlns:a16="http://schemas.microsoft.com/office/drawing/2014/main" id="{97D5D21F-1B7F-42D2-AEDB-B46DFE0E09F9}"/>
                </a:ext>
              </a:extLst>
            </p:cNvPr>
            <p:cNvSpPr/>
            <p:nvPr/>
          </p:nvSpPr>
          <p:spPr>
            <a:xfrm rot="453823" flipH="1">
              <a:off x="3341825" y="3274459"/>
              <a:ext cx="220507" cy="525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46A3ADF8-2B75-43DF-AB38-43BD39ECFBBA}"/>
              </a:ext>
            </a:extLst>
          </p:cNvPr>
          <p:cNvSpPr/>
          <p:nvPr/>
        </p:nvSpPr>
        <p:spPr>
          <a:xfrm>
            <a:off x="2143642" y="3667804"/>
            <a:ext cx="87679" cy="99006"/>
          </a:xfrm>
          <a:custGeom>
            <a:avLst/>
            <a:gdLst>
              <a:gd name="connsiteX0" fmla="*/ 228744 w 228744"/>
              <a:gd name="connsiteY0" fmla="*/ 38221 h 263646"/>
              <a:gd name="connsiteX1" fmla="*/ 168419 w 228744"/>
              <a:gd name="connsiteY1" fmla="*/ 66796 h 263646"/>
              <a:gd name="connsiteX2" fmla="*/ 120794 w 228744"/>
              <a:gd name="connsiteY2" fmla="*/ 66796 h 263646"/>
              <a:gd name="connsiteX3" fmla="*/ 101744 w 228744"/>
              <a:gd name="connsiteY3" fmla="*/ 15996 h 263646"/>
              <a:gd name="connsiteX4" fmla="*/ 38244 w 228744"/>
              <a:gd name="connsiteY4" fmla="*/ 9646 h 263646"/>
              <a:gd name="connsiteX5" fmla="*/ 144 w 228744"/>
              <a:gd name="connsiteY5" fmla="*/ 139821 h 263646"/>
              <a:gd name="connsiteX6" fmla="*/ 28719 w 228744"/>
              <a:gd name="connsiteY6" fmla="*/ 247771 h 263646"/>
              <a:gd name="connsiteX7" fmla="*/ 111269 w 228744"/>
              <a:gd name="connsiteY7" fmla="*/ 187446 h 263646"/>
              <a:gd name="connsiteX8" fmla="*/ 139844 w 228744"/>
              <a:gd name="connsiteY8" fmla="*/ 222371 h 263646"/>
              <a:gd name="connsiteX9" fmla="*/ 209694 w 228744"/>
              <a:gd name="connsiteY9" fmla="*/ 263646 h 263646"/>
              <a:gd name="connsiteX10" fmla="*/ 209694 w 228744"/>
              <a:gd name="connsiteY10" fmla="*/ 263646 h 263646"/>
              <a:gd name="connsiteX0" fmla="*/ 228744 w 228744"/>
              <a:gd name="connsiteY0" fmla="*/ 38221 h 263646"/>
              <a:gd name="connsiteX1" fmla="*/ 168419 w 228744"/>
              <a:gd name="connsiteY1" fmla="*/ 66796 h 263646"/>
              <a:gd name="connsiteX2" fmla="*/ 125556 w 228744"/>
              <a:gd name="connsiteY2" fmla="*/ 66796 h 263646"/>
              <a:gd name="connsiteX3" fmla="*/ 101744 w 228744"/>
              <a:gd name="connsiteY3" fmla="*/ 15996 h 263646"/>
              <a:gd name="connsiteX4" fmla="*/ 38244 w 228744"/>
              <a:gd name="connsiteY4" fmla="*/ 9646 h 263646"/>
              <a:gd name="connsiteX5" fmla="*/ 144 w 228744"/>
              <a:gd name="connsiteY5" fmla="*/ 139821 h 263646"/>
              <a:gd name="connsiteX6" fmla="*/ 28719 w 228744"/>
              <a:gd name="connsiteY6" fmla="*/ 247771 h 263646"/>
              <a:gd name="connsiteX7" fmla="*/ 111269 w 228744"/>
              <a:gd name="connsiteY7" fmla="*/ 187446 h 263646"/>
              <a:gd name="connsiteX8" fmla="*/ 139844 w 228744"/>
              <a:gd name="connsiteY8" fmla="*/ 222371 h 263646"/>
              <a:gd name="connsiteX9" fmla="*/ 209694 w 228744"/>
              <a:gd name="connsiteY9" fmla="*/ 263646 h 263646"/>
              <a:gd name="connsiteX10" fmla="*/ 209694 w 228744"/>
              <a:gd name="connsiteY10" fmla="*/ 263646 h 263646"/>
              <a:gd name="connsiteX0" fmla="*/ 228744 w 228744"/>
              <a:gd name="connsiteY0" fmla="*/ 38132 h 263557"/>
              <a:gd name="connsiteX1" fmla="*/ 168419 w 228744"/>
              <a:gd name="connsiteY1" fmla="*/ 66707 h 263557"/>
              <a:gd name="connsiteX2" fmla="*/ 127937 w 228744"/>
              <a:gd name="connsiteY2" fmla="*/ 64326 h 263557"/>
              <a:gd name="connsiteX3" fmla="*/ 101744 w 228744"/>
              <a:gd name="connsiteY3" fmla="*/ 15907 h 263557"/>
              <a:gd name="connsiteX4" fmla="*/ 38244 w 228744"/>
              <a:gd name="connsiteY4" fmla="*/ 9557 h 263557"/>
              <a:gd name="connsiteX5" fmla="*/ 144 w 228744"/>
              <a:gd name="connsiteY5" fmla="*/ 139732 h 263557"/>
              <a:gd name="connsiteX6" fmla="*/ 28719 w 228744"/>
              <a:gd name="connsiteY6" fmla="*/ 247682 h 263557"/>
              <a:gd name="connsiteX7" fmla="*/ 111269 w 228744"/>
              <a:gd name="connsiteY7" fmla="*/ 187357 h 263557"/>
              <a:gd name="connsiteX8" fmla="*/ 139844 w 228744"/>
              <a:gd name="connsiteY8" fmla="*/ 222282 h 263557"/>
              <a:gd name="connsiteX9" fmla="*/ 209694 w 228744"/>
              <a:gd name="connsiteY9" fmla="*/ 263557 h 263557"/>
              <a:gd name="connsiteX10" fmla="*/ 209694 w 228744"/>
              <a:gd name="connsiteY10" fmla="*/ 263557 h 263557"/>
              <a:gd name="connsiteX0" fmla="*/ 228744 w 228744"/>
              <a:gd name="connsiteY0" fmla="*/ 38132 h 263557"/>
              <a:gd name="connsiteX1" fmla="*/ 189850 w 228744"/>
              <a:gd name="connsiteY1" fmla="*/ 71469 h 263557"/>
              <a:gd name="connsiteX2" fmla="*/ 127937 w 228744"/>
              <a:gd name="connsiteY2" fmla="*/ 64326 h 263557"/>
              <a:gd name="connsiteX3" fmla="*/ 101744 w 228744"/>
              <a:gd name="connsiteY3" fmla="*/ 15907 h 263557"/>
              <a:gd name="connsiteX4" fmla="*/ 38244 w 228744"/>
              <a:gd name="connsiteY4" fmla="*/ 9557 h 263557"/>
              <a:gd name="connsiteX5" fmla="*/ 144 w 228744"/>
              <a:gd name="connsiteY5" fmla="*/ 139732 h 263557"/>
              <a:gd name="connsiteX6" fmla="*/ 28719 w 228744"/>
              <a:gd name="connsiteY6" fmla="*/ 247682 h 263557"/>
              <a:gd name="connsiteX7" fmla="*/ 111269 w 228744"/>
              <a:gd name="connsiteY7" fmla="*/ 187357 h 263557"/>
              <a:gd name="connsiteX8" fmla="*/ 139844 w 228744"/>
              <a:gd name="connsiteY8" fmla="*/ 222282 h 263557"/>
              <a:gd name="connsiteX9" fmla="*/ 209694 w 228744"/>
              <a:gd name="connsiteY9" fmla="*/ 263557 h 263557"/>
              <a:gd name="connsiteX10" fmla="*/ 209694 w 228744"/>
              <a:gd name="connsiteY10" fmla="*/ 263557 h 263557"/>
              <a:gd name="connsiteX0" fmla="*/ 228744 w 228744"/>
              <a:gd name="connsiteY0" fmla="*/ 39909 h 265334"/>
              <a:gd name="connsiteX1" fmla="*/ 189850 w 228744"/>
              <a:gd name="connsiteY1" fmla="*/ 73246 h 265334"/>
              <a:gd name="connsiteX2" fmla="*/ 127937 w 228744"/>
              <a:gd name="connsiteY2" fmla="*/ 66103 h 265334"/>
              <a:gd name="connsiteX3" fmla="*/ 101744 w 228744"/>
              <a:gd name="connsiteY3" fmla="*/ 12922 h 265334"/>
              <a:gd name="connsiteX4" fmla="*/ 38244 w 228744"/>
              <a:gd name="connsiteY4" fmla="*/ 11334 h 265334"/>
              <a:gd name="connsiteX5" fmla="*/ 144 w 228744"/>
              <a:gd name="connsiteY5" fmla="*/ 141509 h 265334"/>
              <a:gd name="connsiteX6" fmla="*/ 28719 w 228744"/>
              <a:gd name="connsiteY6" fmla="*/ 249459 h 265334"/>
              <a:gd name="connsiteX7" fmla="*/ 111269 w 228744"/>
              <a:gd name="connsiteY7" fmla="*/ 189134 h 265334"/>
              <a:gd name="connsiteX8" fmla="*/ 139844 w 228744"/>
              <a:gd name="connsiteY8" fmla="*/ 224059 h 265334"/>
              <a:gd name="connsiteX9" fmla="*/ 209694 w 228744"/>
              <a:gd name="connsiteY9" fmla="*/ 265334 h 265334"/>
              <a:gd name="connsiteX10" fmla="*/ 209694 w 228744"/>
              <a:gd name="connsiteY10" fmla="*/ 265334 h 265334"/>
              <a:gd name="connsiteX0" fmla="*/ 228600 w 228600"/>
              <a:gd name="connsiteY0" fmla="*/ 39909 h 265334"/>
              <a:gd name="connsiteX1" fmla="*/ 189706 w 228600"/>
              <a:gd name="connsiteY1" fmla="*/ 73246 h 265334"/>
              <a:gd name="connsiteX2" fmla="*/ 127793 w 228600"/>
              <a:gd name="connsiteY2" fmla="*/ 66103 h 265334"/>
              <a:gd name="connsiteX3" fmla="*/ 101600 w 228600"/>
              <a:gd name="connsiteY3" fmla="*/ 12922 h 265334"/>
              <a:gd name="connsiteX4" fmla="*/ 28575 w 228600"/>
              <a:gd name="connsiteY4" fmla="*/ 11334 h 265334"/>
              <a:gd name="connsiteX5" fmla="*/ 0 w 228600"/>
              <a:gd name="connsiteY5" fmla="*/ 141509 h 265334"/>
              <a:gd name="connsiteX6" fmla="*/ 28575 w 228600"/>
              <a:gd name="connsiteY6" fmla="*/ 249459 h 265334"/>
              <a:gd name="connsiteX7" fmla="*/ 111125 w 228600"/>
              <a:gd name="connsiteY7" fmla="*/ 189134 h 265334"/>
              <a:gd name="connsiteX8" fmla="*/ 139700 w 228600"/>
              <a:gd name="connsiteY8" fmla="*/ 224059 h 265334"/>
              <a:gd name="connsiteX9" fmla="*/ 209550 w 228600"/>
              <a:gd name="connsiteY9" fmla="*/ 265334 h 265334"/>
              <a:gd name="connsiteX10" fmla="*/ 209550 w 228600"/>
              <a:gd name="connsiteY10" fmla="*/ 265334 h 265334"/>
              <a:gd name="connsiteX0" fmla="*/ 229254 w 229254"/>
              <a:gd name="connsiteY0" fmla="*/ 38261 h 263686"/>
              <a:gd name="connsiteX1" fmla="*/ 190360 w 229254"/>
              <a:gd name="connsiteY1" fmla="*/ 71598 h 263686"/>
              <a:gd name="connsiteX2" fmla="*/ 128447 w 229254"/>
              <a:gd name="connsiteY2" fmla="*/ 64455 h 263686"/>
              <a:gd name="connsiteX3" fmla="*/ 102254 w 229254"/>
              <a:gd name="connsiteY3" fmla="*/ 11274 h 263686"/>
              <a:gd name="connsiteX4" fmla="*/ 17322 w 229254"/>
              <a:gd name="connsiteY4" fmla="*/ 12067 h 263686"/>
              <a:gd name="connsiteX5" fmla="*/ 654 w 229254"/>
              <a:gd name="connsiteY5" fmla="*/ 139861 h 263686"/>
              <a:gd name="connsiteX6" fmla="*/ 29229 w 229254"/>
              <a:gd name="connsiteY6" fmla="*/ 247811 h 263686"/>
              <a:gd name="connsiteX7" fmla="*/ 111779 w 229254"/>
              <a:gd name="connsiteY7" fmla="*/ 187486 h 263686"/>
              <a:gd name="connsiteX8" fmla="*/ 140354 w 229254"/>
              <a:gd name="connsiteY8" fmla="*/ 222411 h 263686"/>
              <a:gd name="connsiteX9" fmla="*/ 210204 w 229254"/>
              <a:gd name="connsiteY9" fmla="*/ 263686 h 263686"/>
              <a:gd name="connsiteX10" fmla="*/ 210204 w 229254"/>
              <a:gd name="connsiteY10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7811 h 263686"/>
              <a:gd name="connsiteX7" fmla="*/ 111277 w 228752"/>
              <a:gd name="connsiteY7" fmla="*/ 187486 h 263686"/>
              <a:gd name="connsiteX8" fmla="*/ 139852 w 228752"/>
              <a:gd name="connsiteY8" fmla="*/ 222411 h 263686"/>
              <a:gd name="connsiteX9" fmla="*/ 209702 w 228752"/>
              <a:gd name="connsiteY9" fmla="*/ 263686 h 263686"/>
              <a:gd name="connsiteX10" fmla="*/ 209702 w 228752"/>
              <a:gd name="connsiteY10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7811 h 263686"/>
              <a:gd name="connsiteX7" fmla="*/ 111277 w 228752"/>
              <a:gd name="connsiteY7" fmla="*/ 199392 h 263686"/>
              <a:gd name="connsiteX8" fmla="*/ 139852 w 228752"/>
              <a:gd name="connsiteY8" fmla="*/ 222411 h 263686"/>
              <a:gd name="connsiteX9" fmla="*/ 209702 w 228752"/>
              <a:gd name="connsiteY9" fmla="*/ 263686 h 263686"/>
              <a:gd name="connsiteX10" fmla="*/ 209702 w 228752"/>
              <a:gd name="connsiteY10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7811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1277 w 233515"/>
              <a:gd name="connsiteY8" fmla="*/ 199392 h 263686"/>
              <a:gd name="connsiteX9" fmla="*/ 139852 w 233515"/>
              <a:gd name="connsiteY9" fmla="*/ 222411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39852 w 233515"/>
              <a:gd name="connsiteY9" fmla="*/ 222411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68427 w 233515"/>
              <a:gd name="connsiteY9" fmla="*/ 222411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51758 w 233515"/>
              <a:gd name="connsiteY9" fmla="*/ 234317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73189 w 233515"/>
              <a:gd name="connsiteY9" fmla="*/ 224792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73189 w 233515"/>
              <a:gd name="connsiteY9" fmla="*/ 224792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73189 w 233515"/>
              <a:gd name="connsiteY9" fmla="*/ 224792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3515" h="263686">
                <a:moveTo>
                  <a:pt x="233515" y="47786"/>
                </a:moveTo>
                <a:cubicBezTo>
                  <a:pt x="212348" y="59692"/>
                  <a:pt x="207453" y="68820"/>
                  <a:pt x="189858" y="71598"/>
                </a:cubicBezTo>
                <a:cubicBezTo>
                  <a:pt x="172263" y="74376"/>
                  <a:pt x="142629" y="74509"/>
                  <a:pt x="127945" y="64455"/>
                </a:cubicBezTo>
                <a:cubicBezTo>
                  <a:pt x="113261" y="54401"/>
                  <a:pt x="119479" y="20005"/>
                  <a:pt x="101752" y="11274"/>
                </a:cubicBezTo>
                <a:cubicBezTo>
                  <a:pt x="84025" y="2543"/>
                  <a:pt x="38516" y="-9364"/>
                  <a:pt x="21583" y="12067"/>
                </a:cubicBezTo>
                <a:cubicBezTo>
                  <a:pt x="4650" y="33498"/>
                  <a:pt x="-1039" y="101761"/>
                  <a:pt x="152" y="139861"/>
                </a:cubicBezTo>
                <a:cubicBezTo>
                  <a:pt x="1343" y="177961"/>
                  <a:pt x="12984" y="224264"/>
                  <a:pt x="28727" y="240668"/>
                </a:cubicBezTo>
                <a:cubicBezTo>
                  <a:pt x="44470" y="257072"/>
                  <a:pt x="80850" y="246356"/>
                  <a:pt x="94608" y="238286"/>
                </a:cubicBezTo>
                <a:cubicBezTo>
                  <a:pt x="108366" y="230216"/>
                  <a:pt x="102943" y="196878"/>
                  <a:pt x="116040" y="194629"/>
                </a:cubicBezTo>
                <a:cubicBezTo>
                  <a:pt x="129137" y="192380"/>
                  <a:pt x="129004" y="220426"/>
                  <a:pt x="173189" y="224792"/>
                </a:cubicBezTo>
                <a:cubicBezTo>
                  <a:pt x="217374" y="229158"/>
                  <a:pt x="203617" y="257204"/>
                  <a:pt x="209702" y="263686"/>
                </a:cubicBezTo>
                <a:lnTo>
                  <a:pt x="209702" y="263686"/>
                </a:lnTo>
              </a:path>
            </a:pathLst>
          </a:cu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5" name="sarcastic-dramatic-sound-effect-48260">
            <a:hlinkClick r:id="" action="ppaction://media"/>
            <a:extLst>
              <a:ext uri="{FF2B5EF4-FFF2-40B4-BE49-F238E27FC236}">
                <a16:creationId xmlns:a16="http://schemas.microsoft.com/office/drawing/2014/main" id="{8DE92C34-23CA-40CD-A2B8-833722B0AF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9888" y="28870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46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8" fill="hold"/>
                                        <p:tgtEl>
                                          <p:spTgt spid="1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8979538" y="1468212"/>
            <a:ext cx="2116777" cy="3329685"/>
            <a:chOff x="1367737" y="2245196"/>
            <a:chExt cx="2116777" cy="3329685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3F8804AA-C844-4A5D-9BD6-9DC2E1C8DA16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33206F24-9B97-4E79-9466-9450A464D8B9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367737" y="2245196"/>
                <a:chExt cx="2116777" cy="3329685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6"/>
                  <a:ext cx="2116777" cy="3329685"/>
                  <a:chOff x="1074868" y="3573966"/>
                  <a:chExt cx="1418628" cy="2231494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8" cy="2231494"/>
                    <a:chOff x="1094498" y="2654773"/>
                    <a:chExt cx="2211508" cy="3478690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498" y="2657176"/>
                      <a:ext cx="2211508" cy="3476287"/>
                      <a:chOff x="3698768" y="4774931"/>
                      <a:chExt cx="2536875" cy="3987737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1927399">
                        <a:off x="3958934" y="6377448"/>
                        <a:ext cx="649909" cy="923978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51438" y="6951597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8" y="4774931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96277" y="5803219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06697" y="8562358"/>
                        <a:ext cx="669495" cy="200310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26089" y="8447797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420143" flipH="1">
                        <a:off x="4843397" y="6209059"/>
                        <a:ext cx="129037" cy="190499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78868" y="5803218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0338" y="5905584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0859" y="5900586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1972366" cy="622593"/>
                      <a:chOff x="900019" y="1897272"/>
                      <a:chExt cx="1972366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00019" y="2387310"/>
                        <a:ext cx="1972366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36488" y="1897272"/>
                        <a:ext cx="1899425" cy="522495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800953" flipH="1">
                    <a:off x="1427285" y="4101854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0364936">
                    <a:off x="1813257" y="4100971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4BFA4EDE-156F-4008-B61F-BF0806565D32}"/>
                    </a:ext>
                  </a:extLst>
                </p:cNvPr>
                <p:cNvSpPr/>
                <p:nvPr/>
              </p:nvSpPr>
              <p:spPr>
                <a:xfrm rot="10969042">
                  <a:off x="2636569" y="3290831"/>
                  <a:ext cx="267035" cy="116097"/>
                </a:xfrm>
                <a:custGeom>
                  <a:avLst/>
                  <a:gdLst>
                    <a:gd name="connsiteX0" fmla="*/ 77599 w 155198"/>
                    <a:gd name="connsiteY0" fmla="*/ 0 h 45719"/>
                    <a:gd name="connsiteX1" fmla="*/ 142208 w 155198"/>
                    <a:gd name="connsiteY1" fmla="*/ 26582 h 45719"/>
                    <a:gd name="connsiteX2" fmla="*/ 155198 w 155198"/>
                    <a:gd name="connsiteY2" fmla="*/ 45719 h 45719"/>
                    <a:gd name="connsiteX3" fmla="*/ 0 w 155198"/>
                    <a:gd name="connsiteY3" fmla="*/ 45719 h 45719"/>
                    <a:gd name="connsiteX4" fmla="*/ 12990 w 155198"/>
                    <a:gd name="connsiteY4" fmla="*/ 26582 h 45719"/>
                    <a:gd name="connsiteX5" fmla="*/ 77599 w 155198"/>
                    <a:gd name="connsiteY5" fmla="*/ 0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5198" h="45719">
                      <a:moveTo>
                        <a:pt x="77599" y="0"/>
                      </a:moveTo>
                      <a:cubicBezTo>
                        <a:pt x="102831" y="0"/>
                        <a:pt x="125673" y="10158"/>
                        <a:pt x="142208" y="26582"/>
                      </a:cubicBezTo>
                      <a:lnTo>
                        <a:pt x="155198" y="45719"/>
                      </a:lnTo>
                      <a:lnTo>
                        <a:pt x="0" y="45719"/>
                      </a:lnTo>
                      <a:lnTo>
                        <a:pt x="12990" y="26582"/>
                      </a:lnTo>
                      <a:cubicBezTo>
                        <a:pt x="29525" y="10158"/>
                        <a:pt x="52368" y="0"/>
                        <a:pt x="77599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519FBDBD-4CBE-4706-BE0B-32D4B52D2ED7}"/>
                  </a:ext>
                </a:extLst>
              </p:cNvPr>
              <p:cNvSpPr/>
              <p:nvPr/>
            </p:nvSpPr>
            <p:spPr>
              <a:xfrm rot="10630958" flipH="1">
                <a:off x="1935693" y="3278839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4154179" flipH="1">
              <a:off x="2486143" y="3774864"/>
              <a:ext cx="600070" cy="210646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372" h="383061">
                  <a:moveTo>
                    <a:pt x="0" y="0"/>
                  </a:moveTo>
                  <a:cubicBezTo>
                    <a:pt x="105601" y="150574"/>
                    <a:pt x="373681" y="243018"/>
                    <a:pt x="465562" y="306861"/>
                  </a:cubicBezTo>
                  <a:cubicBezTo>
                    <a:pt x="557443" y="370705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9856560" y="2941660"/>
            <a:ext cx="329041" cy="210962"/>
          </a:xfrm>
          <a:prstGeom prst="rect">
            <a:avLst/>
          </a:prstGeom>
        </p:spPr>
      </p:pic>
      <p:pic>
        <p:nvPicPr>
          <p:cNvPr id="222" name="AIVoiceGenerator_com_11-12-2024T16_0_0_ D">
            <a:hlinkClick r:id="" action="ppaction://media"/>
            <a:extLst>
              <a:ext uri="{FF2B5EF4-FFF2-40B4-BE49-F238E27FC236}">
                <a16:creationId xmlns:a16="http://schemas.microsoft.com/office/drawing/2014/main" id="{6885F4B5-5BBF-49B9-A273-F140EB3A4F9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6058043" y="1981194"/>
            <a:ext cx="609600" cy="60960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ABF8FD14-A37C-47E9-A815-E817309DFDEA}"/>
              </a:ext>
            </a:extLst>
          </p:cNvPr>
          <p:cNvGrpSpPr/>
          <p:nvPr/>
        </p:nvGrpSpPr>
        <p:grpSpPr>
          <a:xfrm rot="2794371">
            <a:off x="9913878" y="2571689"/>
            <a:ext cx="358471" cy="258267"/>
            <a:chOff x="-7741401" y="-3203060"/>
            <a:chExt cx="2344239" cy="168895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F6DBEF-7EA2-4CD0-B98D-4061A1D9D66F}"/>
                </a:ext>
              </a:extLst>
            </p:cNvPr>
            <p:cNvSpPr/>
            <p:nvPr/>
          </p:nvSpPr>
          <p:spPr>
            <a:xfrm>
              <a:off x="-7581900" y="-3048000"/>
              <a:ext cx="2184738" cy="1333500"/>
            </a:xfrm>
            <a:custGeom>
              <a:avLst/>
              <a:gdLst>
                <a:gd name="connsiteX0" fmla="*/ 571500 w 2184738"/>
                <a:gd name="connsiteY0" fmla="*/ 0 h 1333500"/>
                <a:gd name="connsiteX1" fmla="*/ 2171700 w 2184738"/>
                <a:gd name="connsiteY1" fmla="*/ 876300 h 1333500"/>
                <a:gd name="connsiteX2" fmla="*/ 1371600 w 2184738"/>
                <a:gd name="connsiteY2" fmla="*/ 1066800 h 1333500"/>
                <a:gd name="connsiteX3" fmla="*/ 1371600 w 2184738"/>
                <a:gd name="connsiteY3" fmla="*/ 1066800 h 1333500"/>
                <a:gd name="connsiteX4" fmla="*/ 0 w 2184738"/>
                <a:gd name="connsiteY4" fmla="*/ 1333500 h 1333500"/>
                <a:gd name="connsiteX5" fmla="*/ 0 w 2184738"/>
                <a:gd name="connsiteY5" fmla="*/ 1333500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4738" h="1333500">
                  <a:moveTo>
                    <a:pt x="571500" y="0"/>
                  </a:moveTo>
                  <a:cubicBezTo>
                    <a:pt x="1304925" y="349250"/>
                    <a:pt x="2038350" y="698500"/>
                    <a:pt x="2171700" y="876300"/>
                  </a:cubicBezTo>
                  <a:cubicBezTo>
                    <a:pt x="2305050" y="1054100"/>
                    <a:pt x="1371600" y="1066800"/>
                    <a:pt x="1371600" y="1066800"/>
                  </a:cubicBezTo>
                  <a:lnTo>
                    <a:pt x="1371600" y="1066800"/>
                  </a:lnTo>
                  <a:lnTo>
                    <a:pt x="0" y="1333500"/>
                  </a:lnTo>
                  <a:lnTo>
                    <a:pt x="0" y="13335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D94568F-EC21-41D4-B0E1-4735959B0DAF}"/>
                </a:ext>
              </a:extLst>
            </p:cNvPr>
            <p:cNvSpPr/>
            <p:nvPr/>
          </p:nvSpPr>
          <p:spPr>
            <a:xfrm>
              <a:off x="-7741401" y="-1870694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BC99504-2AA9-4206-A532-711C8C703934}"/>
                </a:ext>
              </a:extLst>
            </p:cNvPr>
            <p:cNvSpPr/>
            <p:nvPr/>
          </p:nvSpPr>
          <p:spPr>
            <a:xfrm>
              <a:off x="-7214299" y="-3203060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2646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76" fill="hold"/>
                                        <p:tgtEl>
                                          <p:spTgt spid="2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1" y="6342971"/>
                <a:ext cx="2334528" cy="3136023"/>
                <a:chOff x="-704602" y="7985701"/>
                <a:chExt cx="3011800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6" y="8483998"/>
                  <a:ext cx="2536874" cy="3547520"/>
                  <a:chOff x="-229676" y="8483998"/>
                  <a:chExt cx="2536874" cy="3547520"/>
                </a:xfrm>
              </p:grpSpPr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6" y="8483998"/>
                    <a:ext cx="2536874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CC14A61E-A6C2-4556-AA9F-9ECBF78B1448}"/>
                      </a:ext>
                    </a:extLst>
                  </p:cNvPr>
                  <p:cNvSpPr/>
                  <p:nvPr/>
                </p:nvSpPr>
                <p:spPr>
                  <a:xfrm rot="21237744">
                    <a:off x="579209" y="9970151"/>
                    <a:ext cx="649908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Arc 161">
              <a:extLst>
                <a:ext uri="{FF2B5EF4-FFF2-40B4-BE49-F238E27FC236}">
                  <a16:creationId xmlns:a16="http://schemas.microsoft.com/office/drawing/2014/main" id="{1ED69CCE-9321-4A69-AD94-02A515073083}"/>
                </a:ext>
              </a:extLst>
            </p:cNvPr>
            <p:cNvSpPr/>
            <p:nvPr/>
          </p:nvSpPr>
          <p:spPr>
            <a:xfrm rot="4027352">
              <a:off x="4788080" y="4473532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Arc 162">
              <a:extLst>
                <a:ext uri="{FF2B5EF4-FFF2-40B4-BE49-F238E27FC236}">
                  <a16:creationId xmlns:a16="http://schemas.microsoft.com/office/drawing/2014/main" id="{6EBB94AD-0D56-4D2A-B151-2AF4AB540CDA}"/>
                </a:ext>
              </a:extLst>
            </p:cNvPr>
            <p:cNvSpPr/>
            <p:nvPr/>
          </p:nvSpPr>
          <p:spPr>
            <a:xfrm rot="12800434">
              <a:off x="5194014" y="4499737"/>
              <a:ext cx="127735" cy="81021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pic>
        <p:nvPicPr>
          <p:cNvPr id="5" name="AIVoiceGenerator_com_11-12-2024T16_13_40_ F">
            <a:hlinkClick r:id="" action="ppaction://media"/>
            <a:extLst>
              <a:ext uri="{FF2B5EF4-FFF2-40B4-BE49-F238E27FC236}">
                <a16:creationId xmlns:a16="http://schemas.microsoft.com/office/drawing/2014/main" id="{DE4D166E-730B-4ECE-B813-C9EE681CA03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356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9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1606</TotalTime>
  <Words>2</Words>
  <Application>Microsoft Office PowerPoint</Application>
  <PresentationFormat>Widescreen</PresentationFormat>
  <Paragraphs>2</Paragraphs>
  <Slides>29</Slides>
  <Notes>0</Notes>
  <HiddenSlides>0</HiddenSlides>
  <MMClips>61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</dc:creator>
  <cp:lastModifiedBy>Fatima</cp:lastModifiedBy>
  <cp:revision>100</cp:revision>
  <dcterms:created xsi:type="dcterms:W3CDTF">2024-12-10T12:08:38Z</dcterms:created>
  <dcterms:modified xsi:type="dcterms:W3CDTF">2024-12-11T21:34:24Z</dcterms:modified>
</cp:coreProperties>
</file>

<file path=docProps/thumbnail.jpeg>
</file>